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6"/>
  </p:notesMasterIdLst>
  <p:handoutMasterIdLst>
    <p:handoutMasterId r:id="rId17"/>
  </p:handoutMasterIdLst>
  <p:sldIdLst>
    <p:sldId id="325" r:id="rId6"/>
    <p:sldId id="299" r:id="rId7"/>
    <p:sldId id="300" r:id="rId8"/>
    <p:sldId id="301" r:id="rId9"/>
    <p:sldId id="302" r:id="rId10"/>
    <p:sldId id="303" r:id="rId11"/>
    <p:sldId id="304" r:id="rId12"/>
    <p:sldId id="305" r:id="rId13"/>
    <p:sldId id="306" r:id="rId14"/>
    <p:sldId id="307" r:id="rId15"/>
  </p:sldIdLst>
  <p:sldSz cx="12192000"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6"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280" autoAdjust="0"/>
  </p:normalViewPr>
  <p:slideViewPr>
    <p:cSldViewPr>
      <p:cViewPr varScale="1">
        <p:scale>
          <a:sx n="111" d="100"/>
          <a:sy n="111" d="100"/>
        </p:scale>
        <p:origin x="594" y="96"/>
      </p:cViewPr>
      <p:guideLst>
        <p:guide orient="horz" pos="2160"/>
        <p:guide pos="3840"/>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8/26/2023</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8/26/2023</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62" name="Rectangle 61"/>
          <p:cNvSpPr/>
          <p:nvPr/>
        </p:nvSpPr>
        <p:spPr bwMode="hidden">
          <a:xfrm>
            <a:off x="1" y="1905001"/>
            <a:ext cx="12192000"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lnSpc>
                <a:spcPct val="90000"/>
              </a:lnSpc>
            </a:pPr>
            <a:endParaRPr sz="3201">
              <a:solidFill>
                <a:schemeClr val="tx2"/>
              </a:solidFill>
            </a:endParaRPr>
          </a:p>
        </p:txBody>
      </p:sp>
      <p:sp>
        <p:nvSpPr>
          <p:cNvPr id="2" name="Title 1"/>
          <p:cNvSpPr>
            <a:spLocks noGrp="1"/>
          </p:cNvSpPr>
          <p:nvPr>
            <p:ph type="ctrTitle"/>
          </p:nvPr>
        </p:nvSpPr>
        <p:spPr>
          <a:xfrm>
            <a:off x="1219201" y="1905002"/>
            <a:ext cx="9753600" cy="2147926"/>
          </a:xfrm>
        </p:spPr>
        <p:txBody>
          <a:bodyPr anchor="ctr">
            <a:normAutofit/>
          </a:bodyPr>
          <a:lstStyle>
            <a:lvl1pPr algn="ctr">
              <a:defRPr sz="4401" cap="all" normalizeH="0" baseline="0"/>
            </a:lvl1pPr>
          </a:lstStyle>
          <a:p>
            <a:r>
              <a:rPr lang="en-US"/>
              <a:t>Click to edit Master title style</a:t>
            </a:r>
            <a:endParaRPr/>
          </a:p>
        </p:txBody>
      </p:sp>
      <p:sp>
        <p:nvSpPr>
          <p:cNvPr id="3" name="Subtitle 2"/>
          <p:cNvSpPr>
            <a:spLocks noGrp="1"/>
          </p:cNvSpPr>
          <p:nvPr>
            <p:ph type="subTitle" idx="1"/>
          </p:nvPr>
        </p:nvSpPr>
        <p:spPr>
          <a:xfrm>
            <a:off x="1219201" y="4140200"/>
            <a:ext cx="9753600" cy="1016000"/>
          </a:xfrm>
        </p:spPr>
        <p:txBody>
          <a:bodyPr>
            <a:normAutofit/>
          </a:bodyPr>
          <a:lstStyle>
            <a:lvl1pPr marL="0" indent="0" algn="ctr">
              <a:spcBef>
                <a:spcPts val="0"/>
              </a:spcBef>
              <a:buNone/>
              <a:defRPr sz="2801">
                <a:solidFill>
                  <a:schemeClr val="tx1"/>
                </a:solidFill>
              </a:defRPr>
            </a:lvl1pPr>
            <a:lvl2pPr marL="609676" indent="0" algn="ctr">
              <a:buNone/>
              <a:defRPr>
                <a:solidFill>
                  <a:schemeClr val="tx1">
                    <a:tint val="75000"/>
                  </a:schemeClr>
                </a:solidFill>
              </a:defRPr>
            </a:lvl2pPr>
            <a:lvl3pPr marL="1219353" indent="0" algn="ctr">
              <a:buNone/>
              <a:defRPr>
                <a:solidFill>
                  <a:schemeClr val="tx1">
                    <a:tint val="75000"/>
                  </a:schemeClr>
                </a:solidFill>
              </a:defRPr>
            </a:lvl3pPr>
            <a:lvl4pPr marL="1829029" indent="0" algn="ctr">
              <a:buNone/>
              <a:defRPr>
                <a:solidFill>
                  <a:schemeClr val="tx1">
                    <a:tint val="75000"/>
                  </a:schemeClr>
                </a:solidFill>
              </a:defRPr>
            </a:lvl4pPr>
            <a:lvl5pPr marL="2438704" indent="0" algn="ctr">
              <a:buNone/>
              <a:defRPr>
                <a:solidFill>
                  <a:schemeClr val="tx1">
                    <a:tint val="75000"/>
                  </a:schemeClr>
                </a:solidFill>
              </a:defRPr>
            </a:lvl5pPr>
            <a:lvl6pPr marL="3048381" indent="0" algn="ctr">
              <a:buNone/>
              <a:defRPr>
                <a:solidFill>
                  <a:schemeClr val="tx1">
                    <a:tint val="75000"/>
                  </a:schemeClr>
                </a:solidFill>
              </a:defRPr>
            </a:lvl6pPr>
            <a:lvl7pPr marL="3658057" indent="0" algn="ctr">
              <a:buNone/>
              <a:defRPr>
                <a:solidFill>
                  <a:schemeClr val="tx1">
                    <a:tint val="75000"/>
                  </a:schemeClr>
                </a:solidFill>
              </a:defRPr>
            </a:lvl7pPr>
            <a:lvl8pPr marL="4267733" indent="0" algn="ctr">
              <a:buNone/>
              <a:defRPr>
                <a:solidFill>
                  <a:schemeClr val="tx1">
                    <a:tint val="75000"/>
                  </a:schemeClr>
                </a:solidFill>
              </a:defRPr>
            </a:lvl8pPr>
            <a:lvl9pPr marL="4877410"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3200" y="482600"/>
            <a:ext cx="3962400" cy="1422400"/>
          </a:xfrm>
        </p:spPr>
        <p:txBody>
          <a:bodyPr anchor="b" anchorCtr="0">
            <a:normAutofit/>
          </a:bodyPr>
          <a:lstStyle>
            <a:lvl1pPr algn="l">
              <a:defRPr sz="3201" b="0"/>
            </a:lvl1pPr>
          </a:lstStyle>
          <a:p>
            <a:r>
              <a:rPr lang="en-US"/>
              <a:t>Click to edit Master title style</a:t>
            </a:r>
            <a:endParaRPr/>
          </a:p>
        </p:txBody>
      </p:sp>
      <p:sp>
        <p:nvSpPr>
          <p:cNvPr id="9" name="Rectangle 8" descr="&#10;"/>
          <p:cNvSpPr/>
          <p:nvPr/>
        </p:nvSpPr>
        <p:spPr>
          <a:xfrm>
            <a:off x="0" y="-1115"/>
            <a:ext cx="7620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3" name="Picture Placeholder 2" descr="An empty placeholder to add an image. Click on the placeholder and select the image that you wish to add.&#10;"/>
          <p:cNvSpPr>
            <a:spLocks noGrp="1"/>
          </p:cNvSpPr>
          <p:nvPr>
            <p:ph type="pic" idx="1"/>
          </p:nvPr>
        </p:nvSpPr>
        <p:spPr>
          <a:xfrm>
            <a:off x="508001" y="482601"/>
            <a:ext cx="6604001" cy="5842001"/>
          </a:xfrm>
          <a:noFill/>
          <a:ln w="9525">
            <a:noFill/>
            <a:miter lim="800000"/>
          </a:ln>
          <a:effectLst/>
        </p:spPr>
        <p:txBody>
          <a:bodyPr>
            <a:normAutofit/>
          </a:bodyPr>
          <a:lstStyle>
            <a:lvl1pPr marL="0" indent="0" algn="ctr">
              <a:buNone/>
              <a:defRPr sz="2701"/>
            </a:lvl1pPr>
            <a:lvl2pPr marL="609676" indent="0">
              <a:buNone/>
              <a:defRPr sz="3701"/>
            </a:lvl2pPr>
            <a:lvl3pPr marL="1219353" indent="0">
              <a:buNone/>
              <a:defRPr sz="3201"/>
            </a:lvl3pPr>
            <a:lvl4pPr marL="1829029" indent="0">
              <a:buNone/>
              <a:defRPr sz="2701"/>
            </a:lvl4pPr>
            <a:lvl5pPr marL="2438704" indent="0">
              <a:buNone/>
              <a:defRPr sz="2701"/>
            </a:lvl5pPr>
            <a:lvl6pPr marL="3048381" indent="0">
              <a:buNone/>
              <a:defRPr sz="2701"/>
            </a:lvl6pPr>
            <a:lvl7pPr marL="3658057" indent="0">
              <a:buNone/>
              <a:defRPr sz="2701"/>
            </a:lvl7pPr>
            <a:lvl8pPr marL="4267733" indent="0">
              <a:buNone/>
              <a:defRPr sz="2701"/>
            </a:lvl8pPr>
            <a:lvl9pPr marL="4877410" indent="0">
              <a:buNone/>
              <a:defRPr sz="2701"/>
            </a:lvl9pPr>
          </a:lstStyle>
          <a:p>
            <a:r>
              <a:rPr lang="en-US"/>
              <a:t>Click icon to add picture</a:t>
            </a:r>
            <a:endParaRPr dirty="0"/>
          </a:p>
        </p:txBody>
      </p:sp>
      <p:sp>
        <p:nvSpPr>
          <p:cNvPr id="4" name="Text Placeholder 3"/>
          <p:cNvSpPr>
            <a:spLocks noGrp="1"/>
          </p:cNvSpPr>
          <p:nvPr>
            <p:ph type="body" sz="half" idx="2"/>
          </p:nvPr>
        </p:nvSpPr>
        <p:spPr>
          <a:xfrm>
            <a:off x="7823200" y="2108200"/>
            <a:ext cx="3962400" cy="4267200"/>
          </a:xfrm>
        </p:spPr>
        <p:txBody>
          <a:bodyPr>
            <a:normAutofit/>
          </a:bodyPr>
          <a:lstStyle>
            <a:lvl1pPr marL="0" indent="0">
              <a:spcBef>
                <a:spcPts val="1600"/>
              </a:spcBef>
              <a:buNone/>
              <a:defRPr sz="2001">
                <a:solidFill>
                  <a:schemeClr val="tx1"/>
                </a:solidFill>
              </a:defRPr>
            </a:lvl1pPr>
            <a:lvl2pPr marL="609676" indent="0">
              <a:buNone/>
              <a:defRPr sz="1600"/>
            </a:lvl2pPr>
            <a:lvl3pPr marL="1219353" indent="0">
              <a:buNone/>
              <a:defRPr sz="1300"/>
            </a:lvl3pPr>
            <a:lvl4pPr marL="1829029" indent="0">
              <a:buNone/>
              <a:defRPr sz="1200"/>
            </a:lvl4pPr>
            <a:lvl5pPr marL="2438704"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70382">
              <a:defRPr baseline="0"/>
            </a:lvl6pPr>
            <a:lvl7pPr marL="2670382">
              <a:defRPr baseline="0"/>
            </a:lvl7pPr>
            <a:lvl8pPr marL="2670382">
              <a:defRPr baseline="0"/>
            </a:lvl8pPr>
            <a:lvl9pPr marL="2670382">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8/26/2023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2658" y="482600"/>
            <a:ext cx="184446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401" y="482600"/>
            <a:ext cx="9042400"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8/26/2023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62" name="Rectangle 61"/>
          <p:cNvSpPr/>
          <p:nvPr/>
        </p:nvSpPr>
        <p:spPr bwMode="hidden">
          <a:xfrm>
            <a:off x="1" y="1905001"/>
            <a:ext cx="12192000"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lnSpc>
                <a:spcPct val="90000"/>
              </a:lnSpc>
            </a:pPr>
            <a:endParaRPr sz="3201">
              <a:solidFill>
                <a:schemeClr val="tx2"/>
              </a:solidFill>
            </a:endParaRPr>
          </a:p>
        </p:txBody>
      </p:sp>
      <p:sp>
        <p:nvSpPr>
          <p:cNvPr id="2" name="Title 1"/>
          <p:cNvSpPr>
            <a:spLocks noGrp="1"/>
          </p:cNvSpPr>
          <p:nvPr>
            <p:ph type="ctrTitle"/>
          </p:nvPr>
        </p:nvSpPr>
        <p:spPr>
          <a:xfrm>
            <a:off x="1219201" y="1905002"/>
            <a:ext cx="9753600" cy="2147926"/>
          </a:xfrm>
        </p:spPr>
        <p:txBody>
          <a:bodyPr anchor="ctr">
            <a:normAutofit/>
          </a:bodyPr>
          <a:lstStyle>
            <a:lvl1pPr algn="ctr">
              <a:defRPr sz="4401" cap="all" normalizeH="0" baseline="0"/>
            </a:lvl1pPr>
          </a:lstStyle>
          <a:p>
            <a:r>
              <a:rPr lang="en-US"/>
              <a:t>Click to edit Master title style</a:t>
            </a:r>
            <a:endParaRPr/>
          </a:p>
        </p:txBody>
      </p:sp>
      <p:sp>
        <p:nvSpPr>
          <p:cNvPr id="3" name="Subtitle 2"/>
          <p:cNvSpPr>
            <a:spLocks noGrp="1"/>
          </p:cNvSpPr>
          <p:nvPr>
            <p:ph type="subTitle" idx="1"/>
          </p:nvPr>
        </p:nvSpPr>
        <p:spPr>
          <a:xfrm>
            <a:off x="1219201" y="4140200"/>
            <a:ext cx="9753600" cy="1016000"/>
          </a:xfrm>
        </p:spPr>
        <p:txBody>
          <a:bodyPr>
            <a:normAutofit/>
          </a:bodyPr>
          <a:lstStyle>
            <a:lvl1pPr marL="0" indent="0" algn="ctr">
              <a:spcBef>
                <a:spcPts val="0"/>
              </a:spcBef>
              <a:buNone/>
              <a:defRPr sz="2801">
                <a:solidFill>
                  <a:schemeClr val="tx1"/>
                </a:solidFill>
              </a:defRPr>
            </a:lvl1pPr>
            <a:lvl2pPr marL="609676" indent="0" algn="ctr">
              <a:buNone/>
              <a:defRPr>
                <a:solidFill>
                  <a:schemeClr val="tx1">
                    <a:tint val="75000"/>
                  </a:schemeClr>
                </a:solidFill>
              </a:defRPr>
            </a:lvl2pPr>
            <a:lvl3pPr marL="1219353" indent="0" algn="ctr">
              <a:buNone/>
              <a:defRPr>
                <a:solidFill>
                  <a:schemeClr val="tx1">
                    <a:tint val="75000"/>
                  </a:schemeClr>
                </a:solidFill>
              </a:defRPr>
            </a:lvl3pPr>
            <a:lvl4pPr marL="1829029" indent="0" algn="ctr">
              <a:buNone/>
              <a:defRPr>
                <a:solidFill>
                  <a:schemeClr val="tx1">
                    <a:tint val="75000"/>
                  </a:schemeClr>
                </a:solidFill>
              </a:defRPr>
            </a:lvl4pPr>
            <a:lvl5pPr marL="2438704" indent="0" algn="ctr">
              <a:buNone/>
              <a:defRPr>
                <a:solidFill>
                  <a:schemeClr val="tx1">
                    <a:tint val="75000"/>
                  </a:schemeClr>
                </a:solidFill>
              </a:defRPr>
            </a:lvl5pPr>
            <a:lvl6pPr marL="3048381" indent="0" algn="ctr">
              <a:buNone/>
              <a:defRPr>
                <a:solidFill>
                  <a:schemeClr val="tx1">
                    <a:tint val="75000"/>
                  </a:schemeClr>
                </a:solidFill>
              </a:defRPr>
            </a:lvl6pPr>
            <a:lvl7pPr marL="3658057" indent="0" algn="ctr">
              <a:buNone/>
              <a:defRPr>
                <a:solidFill>
                  <a:schemeClr val="tx1">
                    <a:tint val="75000"/>
                  </a:schemeClr>
                </a:solidFill>
              </a:defRPr>
            </a:lvl7pPr>
            <a:lvl8pPr marL="4267733" indent="0" algn="ctr">
              <a:buNone/>
              <a:defRPr>
                <a:solidFill>
                  <a:schemeClr val="tx1">
                    <a:tint val="75000"/>
                  </a:schemeClr>
                </a:solidFill>
              </a:defRPr>
            </a:lvl8pPr>
            <a:lvl9pPr marL="487741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3653895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8/26/2023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5016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2" name="Title 1"/>
          <p:cNvSpPr>
            <a:spLocks noGrp="1"/>
          </p:cNvSpPr>
          <p:nvPr>
            <p:ph type="title"/>
          </p:nvPr>
        </p:nvSpPr>
        <p:spPr>
          <a:xfrm>
            <a:off x="1219201" y="1524001"/>
            <a:ext cx="9753600" cy="1992597"/>
          </a:xfrm>
        </p:spPr>
        <p:txBody>
          <a:bodyPr anchor="b" anchorCtr="0">
            <a:noAutofit/>
          </a:bodyPr>
          <a:lstStyle>
            <a:lvl1pPr algn="ctr">
              <a:defRPr sz="4401" b="0" cap="all" baseline="0"/>
            </a:lvl1pPr>
          </a:lstStyle>
          <a:p>
            <a:r>
              <a:rPr lang="en-US"/>
              <a:t>Click to edit Master title style</a:t>
            </a:r>
            <a:endParaRPr/>
          </a:p>
        </p:txBody>
      </p:sp>
      <p:sp>
        <p:nvSpPr>
          <p:cNvPr id="3" name="Text Placeholder 2"/>
          <p:cNvSpPr>
            <a:spLocks noGrp="1"/>
          </p:cNvSpPr>
          <p:nvPr>
            <p:ph type="body" idx="1"/>
          </p:nvPr>
        </p:nvSpPr>
        <p:spPr>
          <a:xfrm>
            <a:off x="1219201" y="3632200"/>
            <a:ext cx="9753600" cy="1016000"/>
          </a:xfrm>
        </p:spPr>
        <p:txBody>
          <a:bodyPr anchor="t" anchorCtr="0">
            <a:noAutofit/>
          </a:bodyPr>
          <a:lstStyle>
            <a:lvl1pPr marL="0" indent="0" algn="ctr">
              <a:spcBef>
                <a:spcPts val="0"/>
              </a:spcBef>
              <a:buNone/>
              <a:defRPr sz="2801">
                <a:solidFill>
                  <a:schemeClr val="tx1"/>
                </a:solidFill>
              </a:defRPr>
            </a:lvl1pPr>
            <a:lvl2pPr marL="609676" indent="0">
              <a:buNone/>
              <a:defRPr sz="2401">
                <a:solidFill>
                  <a:schemeClr val="tx1">
                    <a:tint val="75000"/>
                  </a:schemeClr>
                </a:solidFill>
              </a:defRPr>
            </a:lvl2pPr>
            <a:lvl3pPr marL="1219353" indent="0">
              <a:buNone/>
              <a:defRPr sz="2101">
                <a:solidFill>
                  <a:schemeClr val="tx1">
                    <a:tint val="75000"/>
                  </a:schemeClr>
                </a:solidFill>
              </a:defRPr>
            </a:lvl3pPr>
            <a:lvl4pPr marL="1829029" indent="0">
              <a:buNone/>
              <a:defRPr sz="1901">
                <a:solidFill>
                  <a:schemeClr val="tx1">
                    <a:tint val="75000"/>
                  </a:schemeClr>
                </a:solidFill>
              </a:defRPr>
            </a:lvl4pPr>
            <a:lvl5pPr marL="2438704" indent="0">
              <a:buNone/>
              <a:defRPr sz="1901">
                <a:solidFill>
                  <a:schemeClr val="tx1">
                    <a:tint val="75000"/>
                  </a:schemeClr>
                </a:solidFill>
              </a:defRPr>
            </a:lvl5pPr>
            <a:lvl6pPr marL="3048381" indent="0">
              <a:buNone/>
              <a:defRPr sz="1901">
                <a:solidFill>
                  <a:schemeClr val="tx1">
                    <a:tint val="75000"/>
                  </a:schemeClr>
                </a:solidFill>
              </a:defRPr>
            </a:lvl6pPr>
            <a:lvl7pPr marL="3658057" indent="0">
              <a:buNone/>
              <a:defRPr sz="1901">
                <a:solidFill>
                  <a:schemeClr val="tx1">
                    <a:tint val="75000"/>
                  </a:schemeClr>
                </a:solidFill>
              </a:defRPr>
            </a:lvl7pPr>
            <a:lvl8pPr marL="4267733" indent="0">
              <a:buNone/>
              <a:defRPr sz="1901">
                <a:solidFill>
                  <a:schemeClr val="tx1">
                    <a:tint val="75000"/>
                  </a:schemeClr>
                </a:solidFill>
              </a:defRPr>
            </a:lvl8pPr>
            <a:lvl9pPr marL="4877410" indent="0">
              <a:buNone/>
              <a:defRPr sz="1901">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8/26/2023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001667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803401"/>
            <a:ext cx="4978400" cy="4470400"/>
          </a:xfrm>
        </p:spPr>
        <p:txBody>
          <a:bodyPr>
            <a:normAutofit/>
          </a:bodyPr>
          <a:lstStyle>
            <a:lvl1pPr>
              <a:defRPr sz="2401"/>
            </a:lvl1pPr>
            <a:lvl2pPr>
              <a:defRPr sz="2001"/>
            </a:lvl2pPr>
            <a:lvl3pPr>
              <a:defRPr sz="1801"/>
            </a:lvl3pPr>
            <a:lvl4pPr>
              <a:defRPr sz="1600"/>
            </a:lvl4pPr>
            <a:lvl5pPr>
              <a:defRPr sz="1400"/>
            </a:lvl5pPr>
            <a:lvl6pPr>
              <a:defRPr sz="1400"/>
            </a:lvl6pPr>
            <a:lvl7pPr marL="2670382">
              <a:defRPr sz="1400"/>
            </a:lvl7pPr>
            <a:lvl8pPr marL="2670382">
              <a:defRPr sz="1400"/>
            </a:lvl8pPr>
            <a:lvl9pPr marL="2670382">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9200" y="1803401"/>
            <a:ext cx="4978400" cy="4470400"/>
          </a:xfrm>
        </p:spPr>
        <p:txBody>
          <a:bodyPr>
            <a:normAutofit/>
          </a:bodyPr>
          <a:lstStyle>
            <a:lvl1pPr>
              <a:defRPr sz="2401"/>
            </a:lvl1pPr>
            <a:lvl2pPr>
              <a:defRPr sz="2001"/>
            </a:lvl2pPr>
            <a:lvl3pPr>
              <a:defRPr sz="1801"/>
            </a:lvl3pPr>
            <a:lvl4pPr>
              <a:defRPr sz="1600"/>
            </a:lvl4pPr>
            <a:lvl5pPr>
              <a:defRPr sz="1400"/>
            </a:lvl5pPr>
            <a:lvl6pPr marL="2670382">
              <a:defRPr sz="1400" baseline="0"/>
            </a:lvl6pPr>
            <a:lvl7pPr marL="2670382">
              <a:defRPr sz="1400" baseline="0"/>
            </a:lvl7pPr>
            <a:lvl8pPr marL="2670382">
              <a:defRPr sz="1400" baseline="0"/>
            </a:lvl8pPr>
            <a:lvl9pPr marL="2670382">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8/26/2023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791904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400" y="1803400"/>
            <a:ext cx="4978400" cy="914400"/>
          </a:xfrm>
        </p:spPr>
        <p:txBody>
          <a:bodyPr anchor="ctr">
            <a:noAutofit/>
          </a:bodyPr>
          <a:lstStyle>
            <a:lvl1pPr marL="0" indent="0">
              <a:lnSpc>
                <a:spcPct val="80000"/>
              </a:lnSpc>
              <a:spcBef>
                <a:spcPts val="0"/>
              </a:spcBef>
              <a:buNone/>
              <a:defRPr sz="2801" b="0">
                <a:solidFill>
                  <a:schemeClr val="tx1"/>
                </a:solidFill>
              </a:defRPr>
            </a:lvl1pPr>
            <a:lvl2pPr marL="609676" indent="0">
              <a:buNone/>
              <a:defRPr sz="2701" b="1"/>
            </a:lvl2pPr>
            <a:lvl3pPr marL="1219353" indent="0">
              <a:buNone/>
              <a:defRPr sz="2401" b="1"/>
            </a:lvl3pPr>
            <a:lvl4pPr marL="1829029" indent="0">
              <a:buNone/>
              <a:defRPr sz="2101" b="1"/>
            </a:lvl4pPr>
            <a:lvl5pPr marL="2438704" indent="0">
              <a:buNone/>
              <a:defRPr sz="2101" b="1"/>
            </a:lvl5pPr>
            <a:lvl6pPr marL="3048381" indent="0">
              <a:buNone/>
              <a:defRPr sz="2101" b="1"/>
            </a:lvl6pPr>
            <a:lvl7pPr marL="3658057" indent="0">
              <a:buNone/>
              <a:defRPr sz="2101" b="1"/>
            </a:lvl7pPr>
            <a:lvl8pPr marL="4267733" indent="0">
              <a:buNone/>
              <a:defRPr sz="2101" b="1"/>
            </a:lvl8pPr>
            <a:lvl9pPr marL="4877410" indent="0">
              <a:buNone/>
              <a:defRPr sz="2101" b="1"/>
            </a:lvl9pPr>
          </a:lstStyle>
          <a:p>
            <a:pPr lvl="0"/>
            <a:r>
              <a:rPr lang="en-US"/>
              <a:t>Edit Master text styles</a:t>
            </a:r>
          </a:p>
        </p:txBody>
      </p:sp>
      <p:sp>
        <p:nvSpPr>
          <p:cNvPr id="4" name="Content Placeholder 3"/>
          <p:cNvSpPr>
            <a:spLocks noGrp="1"/>
          </p:cNvSpPr>
          <p:nvPr>
            <p:ph sz="half" idx="2"/>
          </p:nvPr>
        </p:nvSpPr>
        <p:spPr>
          <a:xfrm>
            <a:off x="914400" y="2717800"/>
            <a:ext cx="4978400" cy="3556000"/>
          </a:xfrm>
        </p:spPr>
        <p:txBody>
          <a:bodyPr>
            <a:normAutofit/>
          </a:bodyPr>
          <a:lstStyle>
            <a:lvl1pPr>
              <a:defRPr sz="2401"/>
            </a:lvl1pPr>
            <a:lvl2pPr>
              <a:defRPr sz="2001"/>
            </a:lvl2pPr>
            <a:lvl3pPr>
              <a:defRPr sz="1801"/>
            </a:lvl3pPr>
            <a:lvl4pPr>
              <a:defRPr sz="1600"/>
            </a:lvl4pPr>
            <a:lvl5pPr>
              <a:defRPr sz="1400"/>
            </a:lvl5pPr>
            <a:lvl6pPr marL="2670382">
              <a:defRPr sz="1400"/>
            </a:lvl6pPr>
            <a:lvl7pPr marL="2670382">
              <a:defRPr sz="1400"/>
            </a:lvl7pPr>
            <a:lvl8pPr marL="2670382">
              <a:defRPr sz="1400"/>
            </a:lvl8pPr>
            <a:lvl9pPr marL="2670382">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9200" y="1803400"/>
            <a:ext cx="4978400" cy="914400"/>
          </a:xfrm>
        </p:spPr>
        <p:txBody>
          <a:bodyPr anchor="ctr">
            <a:noAutofit/>
          </a:bodyPr>
          <a:lstStyle>
            <a:lvl1pPr marL="0" indent="0">
              <a:lnSpc>
                <a:spcPct val="80000"/>
              </a:lnSpc>
              <a:spcBef>
                <a:spcPts val="0"/>
              </a:spcBef>
              <a:buNone/>
              <a:defRPr sz="2801" b="0">
                <a:solidFill>
                  <a:schemeClr val="tx1"/>
                </a:solidFill>
              </a:defRPr>
            </a:lvl1pPr>
            <a:lvl2pPr marL="609676" indent="0">
              <a:buNone/>
              <a:defRPr sz="2701" b="1"/>
            </a:lvl2pPr>
            <a:lvl3pPr marL="1219353" indent="0">
              <a:buNone/>
              <a:defRPr sz="2401" b="1"/>
            </a:lvl3pPr>
            <a:lvl4pPr marL="1829029" indent="0">
              <a:buNone/>
              <a:defRPr sz="2101" b="1"/>
            </a:lvl4pPr>
            <a:lvl5pPr marL="2438704" indent="0">
              <a:buNone/>
              <a:defRPr sz="2101" b="1"/>
            </a:lvl5pPr>
            <a:lvl6pPr marL="3048381" indent="0">
              <a:buNone/>
              <a:defRPr sz="2101" b="1"/>
            </a:lvl6pPr>
            <a:lvl7pPr marL="3658057" indent="0">
              <a:buNone/>
              <a:defRPr sz="2101" b="1"/>
            </a:lvl7pPr>
            <a:lvl8pPr marL="4267733" indent="0">
              <a:buNone/>
              <a:defRPr sz="2101" b="1"/>
            </a:lvl8pPr>
            <a:lvl9pPr marL="4877410" indent="0">
              <a:buNone/>
              <a:defRPr sz="2101" b="1"/>
            </a:lvl9pPr>
          </a:lstStyle>
          <a:p>
            <a:pPr lvl="0"/>
            <a:r>
              <a:rPr lang="en-US"/>
              <a:t>Edit Master text styles</a:t>
            </a:r>
          </a:p>
        </p:txBody>
      </p:sp>
      <p:sp>
        <p:nvSpPr>
          <p:cNvPr id="6" name="Content Placeholder 5"/>
          <p:cNvSpPr>
            <a:spLocks noGrp="1"/>
          </p:cNvSpPr>
          <p:nvPr>
            <p:ph sz="quarter" idx="4"/>
          </p:nvPr>
        </p:nvSpPr>
        <p:spPr>
          <a:xfrm>
            <a:off x="6299200" y="2717800"/>
            <a:ext cx="4978400" cy="3556000"/>
          </a:xfrm>
        </p:spPr>
        <p:txBody>
          <a:bodyPr>
            <a:normAutofit/>
          </a:bodyPr>
          <a:lstStyle>
            <a:lvl1pPr>
              <a:defRPr sz="2401"/>
            </a:lvl1pPr>
            <a:lvl2pPr>
              <a:defRPr sz="2001"/>
            </a:lvl2pPr>
            <a:lvl3pPr>
              <a:defRPr sz="1801"/>
            </a:lvl3pPr>
            <a:lvl4pPr>
              <a:defRPr sz="1600"/>
            </a:lvl4pPr>
            <a:lvl5pPr>
              <a:defRPr sz="1400"/>
            </a:lvl5pPr>
            <a:lvl6pPr marL="2670382">
              <a:defRPr sz="1400"/>
            </a:lvl6pPr>
            <a:lvl7pPr marL="2670382">
              <a:defRPr sz="1400"/>
            </a:lvl7pPr>
            <a:lvl8pPr marL="2670382">
              <a:defRPr sz="1400" baseline="0"/>
            </a:lvl8pPr>
            <a:lvl9pPr marL="2670382">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8/26/2023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688879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8/26/2023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64788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6625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8/26/2023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3200" y="482600"/>
            <a:ext cx="3962400" cy="1422400"/>
          </a:xfrm>
        </p:spPr>
        <p:txBody>
          <a:bodyPr anchor="b">
            <a:noAutofit/>
          </a:bodyPr>
          <a:lstStyle>
            <a:lvl1pPr algn="l">
              <a:defRPr sz="3201" b="0"/>
            </a:lvl1pPr>
          </a:lstStyle>
          <a:p>
            <a:r>
              <a:rPr lang="en-US"/>
              <a:t>Click to edit Master title style</a:t>
            </a:r>
            <a:endParaRPr/>
          </a:p>
        </p:txBody>
      </p:sp>
      <p:sp>
        <p:nvSpPr>
          <p:cNvPr id="20" name="Rectangle 19"/>
          <p:cNvSpPr/>
          <p:nvPr/>
        </p:nvSpPr>
        <p:spPr>
          <a:xfrm>
            <a:off x="0" y="-1115"/>
            <a:ext cx="7620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3" name="Content Placeholder 2"/>
          <p:cNvSpPr>
            <a:spLocks noGrp="1"/>
          </p:cNvSpPr>
          <p:nvPr>
            <p:ph idx="1"/>
          </p:nvPr>
        </p:nvSpPr>
        <p:spPr bwMode="white">
          <a:xfrm>
            <a:off x="508000" y="482601"/>
            <a:ext cx="6604000" cy="5842001"/>
          </a:xfrm>
        </p:spPr>
        <p:txBody>
          <a:bodyPr>
            <a:normAutofit/>
          </a:bodyPr>
          <a:lstStyle>
            <a:lvl1pPr>
              <a:defRPr sz="2801"/>
            </a:lvl1pPr>
            <a:lvl2pPr>
              <a:defRPr sz="2401"/>
            </a:lvl2pPr>
            <a:lvl3pPr>
              <a:defRPr sz="2001"/>
            </a:lvl3pPr>
            <a:lvl4pPr>
              <a:defRPr sz="1801"/>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3200" y="2108200"/>
            <a:ext cx="3962400" cy="4267200"/>
          </a:xfrm>
        </p:spPr>
        <p:txBody>
          <a:bodyPr anchor="t" anchorCtr="0">
            <a:normAutofit/>
          </a:bodyPr>
          <a:lstStyle>
            <a:lvl1pPr marL="0" indent="0">
              <a:spcBef>
                <a:spcPts val="1600"/>
              </a:spcBef>
              <a:buNone/>
              <a:defRPr sz="2001">
                <a:solidFill>
                  <a:schemeClr val="tx1"/>
                </a:solidFill>
              </a:defRPr>
            </a:lvl1pPr>
            <a:lvl2pPr marL="609676" indent="0">
              <a:buNone/>
              <a:defRPr sz="1600"/>
            </a:lvl2pPr>
            <a:lvl3pPr marL="1219353" indent="0">
              <a:buNone/>
              <a:defRPr sz="1300"/>
            </a:lvl3pPr>
            <a:lvl4pPr marL="1829029" indent="0">
              <a:buNone/>
              <a:defRPr sz="1200"/>
            </a:lvl4pPr>
            <a:lvl5pPr marL="2438704"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en-US"/>
              <a:t>Edit Master text styles</a:t>
            </a:r>
          </a:p>
        </p:txBody>
      </p:sp>
    </p:spTree>
    <p:extLst>
      <p:ext uri="{BB962C8B-B14F-4D97-AF65-F5344CB8AC3E}">
        <p14:creationId xmlns:p14="http://schemas.microsoft.com/office/powerpoint/2010/main" val="3334259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2" name="Title 1"/>
          <p:cNvSpPr>
            <a:spLocks noGrp="1"/>
          </p:cNvSpPr>
          <p:nvPr>
            <p:ph type="title"/>
          </p:nvPr>
        </p:nvSpPr>
        <p:spPr>
          <a:xfrm>
            <a:off x="6400801" y="1905000"/>
            <a:ext cx="5181600" cy="1727200"/>
          </a:xfrm>
        </p:spPr>
        <p:txBody>
          <a:bodyPr anchor="b" anchorCtr="0">
            <a:normAutofit/>
          </a:bodyPr>
          <a:lstStyle>
            <a:lvl1pPr algn="l">
              <a:defRPr sz="3201" b="0"/>
            </a:lvl1pPr>
          </a:lstStyle>
          <a:p>
            <a:r>
              <a:rPr lang="en-US"/>
              <a:t>Click to edit Master title style</a:t>
            </a:r>
            <a:endParaRPr/>
          </a:p>
        </p:txBody>
      </p:sp>
      <p:sp>
        <p:nvSpPr>
          <p:cNvPr id="9" name="Rectangle 8"/>
          <p:cNvSpPr/>
          <p:nvPr/>
        </p:nvSpPr>
        <p:spPr>
          <a:xfrm>
            <a:off x="0" y="-1115"/>
            <a:ext cx="6095181"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3" name="Picture Placeholder 2" descr="An empty placeholder to add an image. Click on the placeholder and select the image that you wish to add.&#10;"/>
          <p:cNvSpPr>
            <a:spLocks noGrp="1"/>
          </p:cNvSpPr>
          <p:nvPr>
            <p:ph type="pic" idx="1"/>
          </p:nvPr>
        </p:nvSpPr>
        <p:spPr>
          <a:xfrm>
            <a:off x="508002" y="482601"/>
            <a:ext cx="5079182" cy="5862706"/>
          </a:xfrm>
          <a:noFill/>
          <a:ln w="9525">
            <a:noFill/>
            <a:miter lim="800000"/>
          </a:ln>
          <a:effectLst/>
        </p:spPr>
        <p:txBody>
          <a:bodyPr>
            <a:normAutofit/>
          </a:bodyPr>
          <a:lstStyle>
            <a:lvl1pPr marL="0" indent="0" algn="ctr">
              <a:buNone/>
              <a:defRPr sz="2701"/>
            </a:lvl1pPr>
            <a:lvl2pPr marL="609676" indent="0">
              <a:buNone/>
              <a:defRPr sz="3701"/>
            </a:lvl2pPr>
            <a:lvl3pPr marL="1219353" indent="0">
              <a:buNone/>
              <a:defRPr sz="3201"/>
            </a:lvl3pPr>
            <a:lvl4pPr marL="1829029" indent="0">
              <a:buNone/>
              <a:defRPr sz="2701"/>
            </a:lvl4pPr>
            <a:lvl5pPr marL="2438704" indent="0">
              <a:buNone/>
              <a:defRPr sz="2701"/>
            </a:lvl5pPr>
            <a:lvl6pPr marL="3048381" indent="0">
              <a:buNone/>
              <a:defRPr sz="2701"/>
            </a:lvl6pPr>
            <a:lvl7pPr marL="3658057" indent="0">
              <a:buNone/>
              <a:defRPr sz="2701"/>
            </a:lvl7pPr>
            <a:lvl8pPr marL="4267733" indent="0">
              <a:buNone/>
              <a:defRPr sz="2701"/>
            </a:lvl8pPr>
            <a:lvl9pPr marL="4877410" indent="0">
              <a:buNone/>
              <a:defRPr sz="2701"/>
            </a:lvl9pPr>
          </a:lstStyle>
          <a:p>
            <a:r>
              <a:rPr lang="en-US"/>
              <a:t>Click icon to add picture</a:t>
            </a:r>
            <a:endParaRPr/>
          </a:p>
        </p:txBody>
      </p:sp>
      <p:sp>
        <p:nvSpPr>
          <p:cNvPr id="4" name="Text Placeholder 3"/>
          <p:cNvSpPr>
            <a:spLocks noGrp="1"/>
          </p:cNvSpPr>
          <p:nvPr>
            <p:ph type="body" sz="half" idx="2"/>
          </p:nvPr>
        </p:nvSpPr>
        <p:spPr>
          <a:xfrm>
            <a:off x="6400801" y="3733800"/>
            <a:ext cx="5181600" cy="1727200"/>
          </a:xfrm>
        </p:spPr>
        <p:txBody>
          <a:bodyPr>
            <a:normAutofit/>
          </a:bodyPr>
          <a:lstStyle>
            <a:lvl1pPr marL="0" indent="0">
              <a:spcBef>
                <a:spcPts val="1600"/>
              </a:spcBef>
              <a:buNone/>
              <a:defRPr sz="2001">
                <a:solidFill>
                  <a:schemeClr val="tx1"/>
                </a:solidFill>
              </a:defRPr>
            </a:lvl1pPr>
            <a:lvl2pPr marL="609676" indent="0">
              <a:buNone/>
              <a:defRPr sz="1600"/>
            </a:lvl2pPr>
            <a:lvl3pPr marL="1219353" indent="0">
              <a:buNone/>
              <a:defRPr sz="1300"/>
            </a:lvl3pPr>
            <a:lvl4pPr marL="1829029" indent="0">
              <a:buNone/>
              <a:defRPr sz="1200"/>
            </a:lvl4pPr>
            <a:lvl5pPr marL="2438704"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en-US"/>
              <a:t>Edit Master text styles</a:t>
            </a:r>
          </a:p>
        </p:txBody>
      </p:sp>
    </p:spTree>
    <p:extLst>
      <p:ext uri="{BB962C8B-B14F-4D97-AF65-F5344CB8AC3E}">
        <p14:creationId xmlns:p14="http://schemas.microsoft.com/office/powerpoint/2010/main" val="2592233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3200" y="482600"/>
            <a:ext cx="3962400" cy="1422400"/>
          </a:xfrm>
        </p:spPr>
        <p:txBody>
          <a:bodyPr anchor="b" anchorCtr="0">
            <a:normAutofit/>
          </a:bodyPr>
          <a:lstStyle>
            <a:lvl1pPr algn="l">
              <a:defRPr sz="3201" b="0"/>
            </a:lvl1pPr>
          </a:lstStyle>
          <a:p>
            <a:r>
              <a:rPr lang="en-US"/>
              <a:t>Click to edit Master title style</a:t>
            </a:r>
            <a:endParaRPr/>
          </a:p>
        </p:txBody>
      </p:sp>
      <p:sp>
        <p:nvSpPr>
          <p:cNvPr id="9" name="Rectangle 8" descr="&#10;"/>
          <p:cNvSpPr/>
          <p:nvPr/>
        </p:nvSpPr>
        <p:spPr>
          <a:xfrm>
            <a:off x="0" y="-1115"/>
            <a:ext cx="7620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3" name="Picture Placeholder 2" descr="An empty placeholder to add an image. Click on the placeholder and select the image that you wish to add.&#10;"/>
          <p:cNvSpPr>
            <a:spLocks noGrp="1"/>
          </p:cNvSpPr>
          <p:nvPr>
            <p:ph type="pic" idx="1"/>
          </p:nvPr>
        </p:nvSpPr>
        <p:spPr>
          <a:xfrm>
            <a:off x="508001" y="482601"/>
            <a:ext cx="6604001" cy="5842001"/>
          </a:xfrm>
          <a:noFill/>
          <a:ln w="9525">
            <a:noFill/>
            <a:miter lim="800000"/>
          </a:ln>
          <a:effectLst/>
        </p:spPr>
        <p:txBody>
          <a:bodyPr>
            <a:normAutofit/>
          </a:bodyPr>
          <a:lstStyle>
            <a:lvl1pPr marL="0" indent="0" algn="ctr">
              <a:buNone/>
              <a:defRPr sz="2701"/>
            </a:lvl1pPr>
            <a:lvl2pPr marL="609676" indent="0">
              <a:buNone/>
              <a:defRPr sz="3701"/>
            </a:lvl2pPr>
            <a:lvl3pPr marL="1219353" indent="0">
              <a:buNone/>
              <a:defRPr sz="3201"/>
            </a:lvl3pPr>
            <a:lvl4pPr marL="1829029" indent="0">
              <a:buNone/>
              <a:defRPr sz="2701"/>
            </a:lvl4pPr>
            <a:lvl5pPr marL="2438704" indent="0">
              <a:buNone/>
              <a:defRPr sz="2701"/>
            </a:lvl5pPr>
            <a:lvl6pPr marL="3048381" indent="0">
              <a:buNone/>
              <a:defRPr sz="2701"/>
            </a:lvl6pPr>
            <a:lvl7pPr marL="3658057" indent="0">
              <a:buNone/>
              <a:defRPr sz="2701"/>
            </a:lvl7pPr>
            <a:lvl8pPr marL="4267733" indent="0">
              <a:buNone/>
              <a:defRPr sz="2701"/>
            </a:lvl8pPr>
            <a:lvl9pPr marL="4877410" indent="0">
              <a:buNone/>
              <a:defRPr sz="2701"/>
            </a:lvl9pPr>
          </a:lstStyle>
          <a:p>
            <a:r>
              <a:rPr lang="en-US"/>
              <a:t>Click icon to add picture</a:t>
            </a:r>
            <a:endParaRPr dirty="0"/>
          </a:p>
        </p:txBody>
      </p:sp>
      <p:sp>
        <p:nvSpPr>
          <p:cNvPr id="4" name="Text Placeholder 3"/>
          <p:cNvSpPr>
            <a:spLocks noGrp="1"/>
          </p:cNvSpPr>
          <p:nvPr>
            <p:ph type="body" sz="half" idx="2"/>
          </p:nvPr>
        </p:nvSpPr>
        <p:spPr>
          <a:xfrm>
            <a:off x="7823200" y="2108200"/>
            <a:ext cx="3962400" cy="4267200"/>
          </a:xfrm>
        </p:spPr>
        <p:txBody>
          <a:bodyPr>
            <a:normAutofit/>
          </a:bodyPr>
          <a:lstStyle>
            <a:lvl1pPr marL="0" indent="0">
              <a:spcBef>
                <a:spcPts val="1600"/>
              </a:spcBef>
              <a:buNone/>
              <a:defRPr sz="2001">
                <a:solidFill>
                  <a:schemeClr val="tx1"/>
                </a:solidFill>
              </a:defRPr>
            </a:lvl1pPr>
            <a:lvl2pPr marL="609676" indent="0">
              <a:buNone/>
              <a:defRPr sz="1600"/>
            </a:lvl2pPr>
            <a:lvl3pPr marL="1219353" indent="0">
              <a:buNone/>
              <a:defRPr sz="1300"/>
            </a:lvl3pPr>
            <a:lvl4pPr marL="1829029" indent="0">
              <a:buNone/>
              <a:defRPr sz="1200"/>
            </a:lvl4pPr>
            <a:lvl5pPr marL="2438704"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en-US"/>
              <a:t>Edit Master text styles</a:t>
            </a:r>
          </a:p>
        </p:txBody>
      </p:sp>
    </p:spTree>
    <p:extLst>
      <p:ext uri="{BB962C8B-B14F-4D97-AF65-F5344CB8AC3E}">
        <p14:creationId xmlns:p14="http://schemas.microsoft.com/office/powerpoint/2010/main" val="3162959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70382">
              <a:defRPr baseline="0"/>
            </a:lvl6pPr>
            <a:lvl7pPr marL="2670382">
              <a:defRPr baseline="0"/>
            </a:lvl7pPr>
            <a:lvl8pPr marL="2670382">
              <a:defRPr baseline="0"/>
            </a:lvl8pPr>
            <a:lvl9pPr marL="2670382">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8/26/2023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802282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2658" y="482600"/>
            <a:ext cx="184446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401" y="482600"/>
            <a:ext cx="9042400"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8/26/2023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4262886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2" name="Title 1"/>
          <p:cNvSpPr>
            <a:spLocks noGrp="1"/>
          </p:cNvSpPr>
          <p:nvPr>
            <p:ph type="title"/>
          </p:nvPr>
        </p:nvSpPr>
        <p:spPr>
          <a:xfrm>
            <a:off x="1219201" y="1524001"/>
            <a:ext cx="9753600" cy="1992597"/>
          </a:xfrm>
        </p:spPr>
        <p:txBody>
          <a:bodyPr anchor="b" anchorCtr="0">
            <a:noAutofit/>
          </a:bodyPr>
          <a:lstStyle>
            <a:lvl1pPr algn="ctr">
              <a:defRPr sz="4401" b="0" cap="all" baseline="0"/>
            </a:lvl1pPr>
          </a:lstStyle>
          <a:p>
            <a:r>
              <a:rPr lang="en-US"/>
              <a:t>Click to edit Master title style</a:t>
            </a:r>
            <a:endParaRPr/>
          </a:p>
        </p:txBody>
      </p:sp>
      <p:sp>
        <p:nvSpPr>
          <p:cNvPr id="3" name="Text Placeholder 2"/>
          <p:cNvSpPr>
            <a:spLocks noGrp="1"/>
          </p:cNvSpPr>
          <p:nvPr>
            <p:ph type="body" idx="1"/>
          </p:nvPr>
        </p:nvSpPr>
        <p:spPr>
          <a:xfrm>
            <a:off x="1219201" y="3632200"/>
            <a:ext cx="9753600" cy="1016000"/>
          </a:xfrm>
        </p:spPr>
        <p:txBody>
          <a:bodyPr anchor="t" anchorCtr="0">
            <a:noAutofit/>
          </a:bodyPr>
          <a:lstStyle>
            <a:lvl1pPr marL="0" indent="0" algn="ctr">
              <a:spcBef>
                <a:spcPts val="0"/>
              </a:spcBef>
              <a:buNone/>
              <a:defRPr sz="2801">
                <a:solidFill>
                  <a:schemeClr val="tx1"/>
                </a:solidFill>
              </a:defRPr>
            </a:lvl1pPr>
            <a:lvl2pPr marL="609676" indent="0">
              <a:buNone/>
              <a:defRPr sz="2401">
                <a:solidFill>
                  <a:schemeClr val="tx1">
                    <a:tint val="75000"/>
                  </a:schemeClr>
                </a:solidFill>
              </a:defRPr>
            </a:lvl2pPr>
            <a:lvl3pPr marL="1219353" indent="0">
              <a:buNone/>
              <a:defRPr sz="2101">
                <a:solidFill>
                  <a:schemeClr val="tx1">
                    <a:tint val="75000"/>
                  </a:schemeClr>
                </a:solidFill>
              </a:defRPr>
            </a:lvl3pPr>
            <a:lvl4pPr marL="1829029" indent="0">
              <a:buNone/>
              <a:defRPr sz="1901">
                <a:solidFill>
                  <a:schemeClr val="tx1">
                    <a:tint val="75000"/>
                  </a:schemeClr>
                </a:solidFill>
              </a:defRPr>
            </a:lvl4pPr>
            <a:lvl5pPr marL="2438704" indent="0">
              <a:buNone/>
              <a:defRPr sz="1901">
                <a:solidFill>
                  <a:schemeClr val="tx1">
                    <a:tint val="75000"/>
                  </a:schemeClr>
                </a:solidFill>
              </a:defRPr>
            </a:lvl5pPr>
            <a:lvl6pPr marL="3048381" indent="0">
              <a:buNone/>
              <a:defRPr sz="1901">
                <a:solidFill>
                  <a:schemeClr val="tx1">
                    <a:tint val="75000"/>
                  </a:schemeClr>
                </a:solidFill>
              </a:defRPr>
            </a:lvl6pPr>
            <a:lvl7pPr marL="3658057" indent="0">
              <a:buNone/>
              <a:defRPr sz="1901">
                <a:solidFill>
                  <a:schemeClr val="tx1">
                    <a:tint val="75000"/>
                  </a:schemeClr>
                </a:solidFill>
              </a:defRPr>
            </a:lvl7pPr>
            <a:lvl8pPr marL="4267733" indent="0">
              <a:buNone/>
              <a:defRPr sz="1901">
                <a:solidFill>
                  <a:schemeClr val="tx1">
                    <a:tint val="75000"/>
                  </a:schemeClr>
                </a:solidFill>
              </a:defRPr>
            </a:lvl8pPr>
            <a:lvl9pPr marL="4877410" indent="0">
              <a:buNone/>
              <a:defRPr sz="1901">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8/26/2023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803401"/>
            <a:ext cx="4978400" cy="4470400"/>
          </a:xfrm>
        </p:spPr>
        <p:txBody>
          <a:bodyPr>
            <a:normAutofit/>
          </a:bodyPr>
          <a:lstStyle>
            <a:lvl1pPr>
              <a:defRPr sz="2401"/>
            </a:lvl1pPr>
            <a:lvl2pPr>
              <a:defRPr sz="2001"/>
            </a:lvl2pPr>
            <a:lvl3pPr>
              <a:defRPr sz="1801"/>
            </a:lvl3pPr>
            <a:lvl4pPr>
              <a:defRPr sz="1600"/>
            </a:lvl4pPr>
            <a:lvl5pPr>
              <a:defRPr sz="1400"/>
            </a:lvl5pPr>
            <a:lvl6pPr>
              <a:defRPr sz="1400"/>
            </a:lvl6pPr>
            <a:lvl7pPr marL="2670382">
              <a:defRPr sz="1400"/>
            </a:lvl7pPr>
            <a:lvl8pPr marL="2670382">
              <a:defRPr sz="1400"/>
            </a:lvl8pPr>
            <a:lvl9pPr marL="2670382">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9200" y="1803401"/>
            <a:ext cx="4978400" cy="4470400"/>
          </a:xfrm>
        </p:spPr>
        <p:txBody>
          <a:bodyPr>
            <a:normAutofit/>
          </a:bodyPr>
          <a:lstStyle>
            <a:lvl1pPr>
              <a:defRPr sz="2401"/>
            </a:lvl1pPr>
            <a:lvl2pPr>
              <a:defRPr sz="2001"/>
            </a:lvl2pPr>
            <a:lvl3pPr>
              <a:defRPr sz="1801"/>
            </a:lvl3pPr>
            <a:lvl4pPr>
              <a:defRPr sz="1600"/>
            </a:lvl4pPr>
            <a:lvl5pPr>
              <a:defRPr sz="1400"/>
            </a:lvl5pPr>
            <a:lvl6pPr marL="2670382">
              <a:defRPr sz="1400" baseline="0"/>
            </a:lvl6pPr>
            <a:lvl7pPr marL="2670382">
              <a:defRPr sz="1400" baseline="0"/>
            </a:lvl7pPr>
            <a:lvl8pPr marL="2670382">
              <a:defRPr sz="1400" baseline="0"/>
            </a:lvl8pPr>
            <a:lvl9pPr marL="2670382">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8/26/2023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400" y="1803400"/>
            <a:ext cx="4978400" cy="914400"/>
          </a:xfrm>
        </p:spPr>
        <p:txBody>
          <a:bodyPr anchor="ctr">
            <a:noAutofit/>
          </a:bodyPr>
          <a:lstStyle>
            <a:lvl1pPr marL="0" indent="0">
              <a:lnSpc>
                <a:spcPct val="80000"/>
              </a:lnSpc>
              <a:spcBef>
                <a:spcPts val="0"/>
              </a:spcBef>
              <a:buNone/>
              <a:defRPr sz="2801" b="0">
                <a:solidFill>
                  <a:schemeClr val="tx1"/>
                </a:solidFill>
              </a:defRPr>
            </a:lvl1pPr>
            <a:lvl2pPr marL="609676" indent="0">
              <a:buNone/>
              <a:defRPr sz="2701" b="1"/>
            </a:lvl2pPr>
            <a:lvl3pPr marL="1219353" indent="0">
              <a:buNone/>
              <a:defRPr sz="2401" b="1"/>
            </a:lvl3pPr>
            <a:lvl4pPr marL="1829029" indent="0">
              <a:buNone/>
              <a:defRPr sz="2101" b="1"/>
            </a:lvl4pPr>
            <a:lvl5pPr marL="2438704" indent="0">
              <a:buNone/>
              <a:defRPr sz="2101" b="1"/>
            </a:lvl5pPr>
            <a:lvl6pPr marL="3048381" indent="0">
              <a:buNone/>
              <a:defRPr sz="2101" b="1"/>
            </a:lvl6pPr>
            <a:lvl7pPr marL="3658057" indent="0">
              <a:buNone/>
              <a:defRPr sz="2101" b="1"/>
            </a:lvl7pPr>
            <a:lvl8pPr marL="4267733" indent="0">
              <a:buNone/>
              <a:defRPr sz="2101" b="1"/>
            </a:lvl8pPr>
            <a:lvl9pPr marL="4877410" indent="0">
              <a:buNone/>
              <a:defRPr sz="2101" b="1"/>
            </a:lvl9pPr>
          </a:lstStyle>
          <a:p>
            <a:pPr lvl="0"/>
            <a:r>
              <a:rPr lang="en-US"/>
              <a:t>Edit Master text styles</a:t>
            </a:r>
          </a:p>
        </p:txBody>
      </p:sp>
      <p:sp>
        <p:nvSpPr>
          <p:cNvPr id="4" name="Content Placeholder 3"/>
          <p:cNvSpPr>
            <a:spLocks noGrp="1"/>
          </p:cNvSpPr>
          <p:nvPr>
            <p:ph sz="half" idx="2"/>
          </p:nvPr>
        </p:nvSpPr>
        <p:spPr>
          <a:xfrm>
            <a:off x="914400" y="2717800"/>
            <a:ext cx="4978400" cy="3556000"/>
          </a:xfrm>
        </p:spPr>
        <p:txBody>
          <a:bodyPr>
            <a:normAutofit/>
          </a:bodyPr>
          <a:lstStyle>
            <a:lvl1pPr>
              <a:defRPr sz="2401"/>
            </a:lvl1pPr>
            <a:lvl2pPr>
              <a:defRPr sz="2001"/>
            </a:lvl2pPr>
            <a:lvl3pPr>
              <a:defRPr sz="1801"/>
            </a:lvl3pPr>
            <a:lvl4pPr>
              <a:defRPr sz="1600"/>
            </a:lvl4pPr>
            <a:lvl5pPr>
              <a:defRPr sz="1400"/>
            </a:lvl5pPr>
            <a:lvl6pPr marL="2670382">
              <a:defRPr sz="1400"/>
            </a:lvl6pPr>
            <a:lvl7pPr marL="2670382">
              <a:defRPr sz="1400"/>
            </a:lvl7pPr>
            <a:lvl8pPr marL="2670382">
              <a:defRPr sz="1400"/>
            </a:lvl8pPr>
            <a:lvl9pPr marL="2670382">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9200" y="1803400"/>
            <a:ext cx="4978400" cy="914400"/>
          </a:xfrm>
        </p:spPr>
        <p:txBody>
          <a:bodyPr anchor="ctr">
            <a:noAutofit/>
          </a:bodyPr>
          <a:lstStyle>
            <a:lvl1pPr marL="0" indent="0">
              <a:lnSpc>
                <a:spcPct val="80000"/>
              </a:lnSpc>
              <a:spcBef>
                <a:spcPts val="0"/>
              </a:spcBef>
              <a:buNone/>
              <a:defRPr sz="2801" b="0">
                <a:solidFill>
                  <a:schemeClr val="tx1"/>
                </a:solidFill>
              </a:defRPr>
            </a:lvl1pPr>
            <a:lvl2pPr marL="609676" indent="0">
              <a:buNone/>
              <a:defRPr sz="2701" b="1"/>
            </a:lvl2pPr>
            <a:lvl3pPr marL="1219353" indent="0">
              <a:buNone/>
              <a:defRPr sz="2401" b="1"/>
            </a:lvl3pPr>
            <a:lvl4pPr marL="1829029" indent="0">
              <a:buNone/>
              <a:defRPr sz="2101" b="1"/>
            </a:lvl4pPr>
            <a:lvl5pPr marL="2438704" indent="0">
              <a:buNone/>
              <a:defRPr sz="2101" b="1"/>
            </a:lvl5pPr>
            <a:lvl6pPr marL="3048381" indent="0">
              <a:buNone/>
              <a:defRPr sz="2101" b="1"/>
            </a:lvl6pPr>
            <a:lvl7pPr marL="3658057" indent="0">
              <a:buNone/>
              <a:defRPr sz="2101" b="1"/>
            </a:lvl7pPr>
            <a:lvl8pPr marL="4267733" indent="0">
              <a:buNone/>
              <a:defRPr sz="2101" b="1"/>
            </a:lvl8pPr>
            <a:lvl9pPr marL="4877410" indent="0">
              <a:buNone/>
              <a:defRPr sz="2101" b="1"/>
            </a:lvl9pPr>
          </a:lstStyle>
          <a:p>
            <a:pPr lvl="0"/>
            <a:r>
              <a:rPr lang="en-US"/>
              <a:t>Edit Master text styles</a:t>
            </a:r>
          </a:p>
        </p:txBody>
      </p:sp>
      <p:sp>
        <p:nvSpPr>
          <p:cNvPr id="6" name="Content Placeholder 5"/>
          <p:cNvSpPr>
            <a:spLocks noGrp="1"/>
          </p:cNvSpPr>
          <p:nvPr>
            <p:ph sz="quarter" idx="4"/>
          </p:nvPr>
        </p:nvSpPr>
        <p:spPr>
          <a:xfrm>
            <a:off x="6299200" y="2717800"/>
            <a:ext cx="4978400" cy="3556000"/>
          </a:xfrm>
        </p:spPr>
        <p:txBody>
          <a:bodyPr>
            <a:normAutofit/>
          </a:bodyPr>
          <a:lstStyle>
            <a:lvl1pPr>
              <a:defRPr sz="2401"/>
            </a:lvl1pPr>
            <a:lvl2pPr>
              <a:defRPr sz="2001"/>
            </a:lvl2pPr>
            <a:lvl3pPr>
              <a:defRPr sz="1801"/>
            </a:lvl3pPr>
            <a:lvl4pPr>
              <a:defRPr sz="1600"/>
            </a:lvl4pPr>
            <a:lvl5pPr>
              <a:defRPr sz="1400"/>
            </a:lvl5pPr>
            <a:lvl6pPr marL="2670382">
              <a:defRPr sz="1400"/>
            </a:lvl6pPr>
            <a:lvl7pPr marL="2670382">
              <a:defRPr sz="1400"/>
            </a:lvl7pPr>
            <a:lvl8pPr marL="2670382">
              <a:defRPr sz="1400" baseline="0"/>
            </a:lvl8pPr>
            <a:lvl9pPr marL="2670382">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8/26/2023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8/26/2023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3200" y="482600"/>
            <a:ext cx="3962400" cy="1422400"/>
          </a:xfrm>
        </p:spPr>
        <p:txBody>
          <a:bodyPr anchor="b">
            <a:noAutofit/>
          </a:bodyPr>
          <a:lstStyle>
            <a:lvl1pPr algn="l">
              <a:defRPr sz="3201" b="0"/>
            </a:lvl1pPr>
          </a:lstStyle>
          <a:p>
            <a:r>
              <a:rPr lang="en-US"/>
              <a:t>Click to edit Master title style</a:t>
            </a:r>
            <a:endParaRPr/>
          </a:p>
        </p:txBody>
      </p:sp>
      <p:sp>
        <p:nvSpPr>
          <p:cNvPr id="20" name="Rectangle 19"/>
          <p:cNvSpPr/>
          <p:nvPr/>
        </p:nvSpPr>
        <p:spPr>
          <a:xfrm>
            <a:off x="0" y="-1115"/>
            <a:ext cx="7620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3" name="Content Placeholder 2"/>
          <p:cNvSpPr>
            <a:spLocks noGrp="1"/>
          </p:cNvSpPr>
          <p:nvPr>
            <p:ph idx="1"/>
          </p:nvPr>
        </p:nvSpPr>
        <p:spPr bwMode="white">
          <a:xfrm>
            <a:off x="508000" y="482601"/>
            <a:ext cx="6604000" cy="5842001"/>
          </a:xfrm>
        </p:spPr>
        <p:txBody>
          <a:bodyPr>
            <a:normAutofit/>
          </a:bodyPr>
          <a:lstStyle>
            <a:lvl1pPr>
              <a:defRPr sz="2801"/>
            </a:lvl1pPr>
            <a:lvl2pPr>
              <a:defRPr sz="2401"/>
            </a:lvl2pPr>
            <a:lvl3pPr>
              <a:defRPr sz="2001"/>
            </a:lvl3pPr>
            <a:lvl4pPr>
              <a:defRPr sz="1801"/>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3200" y="2108200"/>
            <a:ext cx="3962400" cy="4267200"/>
          </a:xfrm>
        </p:spPr>
        <p:txBody>
          <a:bodyPr anchor="t" anchorCtr="0">
            <a:normAutofit/>
          </a:bodyPr>
          <a:lstStyle>
            <a:lvl1pPr marL="0" indent="0">
              <a:spcBef>
                <a:spcPts val="1600"/>
              </a:spcBef>
              <a:buNone/>
              <a:defRPr sz="2001">
                <a:solidFill>
                  <a:schemeClr val="tx1"/>
                </a:solidFill>
              </a:defRPr>
            </a:lvl1pPr>
            <a:lvl2pPr marL="609676" indent="0">
              <a:buNone/>
              <a:defRPr sz="1600"/>
            </a:lvl2pPr>
            <a:lvl3pPr marL="1219353" indent="0">
              <a:buNone/>
              <a:defRPr sz="1300"/>
            </a:lvl3pPr>
            <a:lvl4pPr marL="1829029" indent="0">
              <a:buNone/>
              <a:defRPr sz="1200"/>
            </a:lvl4pPr>
            <a:lvl5pPr marL="2438704"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2" name="Title 1"/>
          <p:cNvSpPr>
            <a:spLocks noGrp="1"/>
          </p:cNvSpPr>
          <p:nvPr>
            <p:ph type="title"/>
          </p:nvPr>
        </p:nvSpPr>
        <p:spPr>
          <a:xfrm>
            <a:off x="6400801" y="1905000"/>
            <a:ext cx="5181600" cy="1727200"/>
          </a:xfrm>
        </p:spPr>
        <p:txBody>
          <a:bodyPr anchor="b" anchorCtr="0">
            <a:normAutofit/>
          </a:bodyPr>
          <a:lstStyle>
            <a:lvl1pPr algn="l">
              <a:defRPr sz="3201" b="0"/>
            </a:lvl1pPr>
          </a:lstStyle>
          <a:p>
            <a:r>
              <a:rPr lang="en-US"/>
              <a:t>Click to edit Master title style</a:t>
            </a:r>
            <a:endParaRPr/>
          </a:p>
        </p:txBody>
      </p:sp>
      <p:sp>
        <p:nvSpPr>
          <p:cNvPr id="9" name="Rectangle 8"/>
          <p:cNvSpPr/>
          <p:nvPr/>
        </p:nvSpPr>
        <p:spPr>
          <a:xfrm>
            <a:off x="0" y="-1115"/>
            <a:ext cx="6095181"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3" name="Picture Placeholder 2" descr="An empty placeholder to add an image. Click on the placeholder and select the image that you wish to add.&#10;"/>
          <p:cNvSpPr>
            <a:spLocks noGrp="1"/>
          </p:cNvSpPr>
          <p:nvPr>
            <p:ph type="pic" idx="1"/>
          </p:nvPr>
        </p:nvSpPr>
        <p:spPr>
          <a:xfrm>
            <a:off x="508002" y="482601"/>
            <a:ext cx="5079182" cy="5862706"/>
          </a:xfrm>
          <a:noFill/>
          <a:ln w="9525">
            <a:noFill/>
            <a:miter lim="800000"/>
          </a:ln>
          <a:effectLst/>
        </p:spPr>
        <p:txBody>
          <a:bodyPr>
            <a:normAutofit/>
          </a:bodyPr>
          <a:lstStyle>
            <a:lvl1pPr marL="0" indent="0" algn="ctr">
              <a:buNone/>
              <a:defRPr sz="2701"/>
            </a:lvl1pPr>
            <a:lvl2pPr marL="609676" indent="0">
              <a:buNone/>
              <a:defRPr sz="3701"/>
            </a:lvl2pPr>
            <a:lvl3pPr marL="1219353" indent="0">
              <a:buNone/>
              <a:defRPr sz="3201"/>
            </a:lvl3pPr>
            <a:lvl4pPr marL="1829029" indent="0">
              <a:buNone/>
              <a:defRPr sz="2701"/>
            </a:lvl4pPr>
            <a:lvl5pPr marL="2438704" indent="0">
              <a:buNone/>
              <a:defRPr sz="2701"/>
            </a:lvl5pPr>
            <a:lvl6pPr marL="3048381" indent="0">
              <a:buNone/>
              <a:defRPr sz="2701"/>
            </a:lvl6pPr>
            <a:lvl7pPr marL="3658057" indent="0">
              <a:buNone/>
              <a:defRPr sz="2701"/>
            </a:lvl7pPr>
            <a:lvl8pPr marL="4267733" indent="0">
              <a:buNone/>
              <a:defRPr sz="2701"/>
            </a:lvl8pPr>
            <a:lvl9pPr marL="4877410" indent="0">
              <a:buNone/>
              <a:defRPr sz="2701"/>
            </a:lvl9pPr>
          </a:lstStyle>
          <a:p>
            <a:r>
              <a:rPr lang="en-US"/>
              <a:t>Click icon to add picture</a:t>
            </a:r>
            <a:endParaRPr/>
          </a:p>
        </p:txBody>
      </p:sp>
      <p:sp>
        <p:nvSpPr>
          <p:cNvPr id="4" name="Text Placeholder 3"/>
          <p:cNvSpPr>
            <a:spLocks noGrp="1"/>
          </p:cNvSpPr>
          <p:nvPr>
            <p:ph type="body" sz="half" idx="2"/>
          </p:nvPr>
        </p:nvSpPr>
        <p:spPr>
          <a:xfrm>
            <a:off x="6400801" y="3733800"/>
            <a:ext cx="5181600" cy="1727200"/>
          </a:xfrm>
        </p:spPr>
        <p:txBody>
          <a:bodyPr>
            <a:normAutofit/>
          </a:bodyPr>
          <a:lstStyle>
            <a:lvl1pPr marL="0" indent="0">
              <a:spcBef>
                <a:spcPts val="1600"/>
              </a:spcBef>
              <a:buNone/>
              <a:defRPr sz="2001">
                <a:solidFill>
                  <a:schemeClr val="tx1"/>
                </a:solidFill>
              </a:defRPr>
            </a:lvl1pPr>
            <a:lvl2pPr marL="609676" indent="0">
              <a:buNone/>
              <a:defRPr sz="1600"/>
            </a:lvl2pPr>
            <a:lvl3pPr marL="1219353" indent="0">
              <a:buNone/>
              <a:defRPr sz="1300"/>
            </a:lvl3pPr>
            <a:lvl4pPr marL="1829029" indent="0">
              <a:buNone/>
              <a:defRPr sz="1200"/>
            </a:lvl4pPr>
            <a:lvl5pPr marL="2438704"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1" y="482600"/>
            <a:ext cx="10363200"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401" y="1803401"/>
            <a:ext cx="10363200"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401" y="6375400"/>
            <a:ext cx="7416800"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7600" y="6375400"/>
            <a:ext cx="142240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8/26/2023</a:t>
            </a:fld>
            <a:endParaRPr/>
          </a:p>
        </p:txBody>
      </p:sp>
      <p:sp>
        <p:nvSpPr>
          <p:cNvPr id="6" name="Slide Number Placeholder 5"/>
          <p:cNvSpPr>
            <a:spLocks noGrp="1"/>
          </p:cNvSpPr>
          <p:nvPr>
            <p:ph type="sldNum" sz="quarter" idx="4"/>
          </p:nvPr>
        </p:nvSpPr>
        <p:spPr>
          <a:xfrm>
            <a:off x="10444480" y="6375400"/>
            <a:ext cx="833120"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9353" rtl="0" eaLnBrk="1" latinLnBrk="0" hangingPunct="1">
        <a:lnSpc>
          <a:spcPct val="80000"/>
        </a:lnSpc>
        <a:spcBef>
          <a:spcPct val="0"/>
        </a:spcBef>
        <a:buNone/>
        <a:defRPr sz="3601" kern="1200" cap="all" baseline="0">
          <a:solidFill>
            <a:schemeClr val="tx1"/>
          </a:solidFill>
          <a:effectLst/>
          <a:latin typeface="+mj-lt"/>
          <a:ea typeface="+mj-ea"/>
          <a:cs typeface="+mj-cs"/>
        </a:defRPr>
      </a:lvl1pPr>
    </p:titleStyle>
    <p:bodyStyle>
      <a:lvl1pPr marL="274402" indent="-274402" algn="l" defTabSz="1219353" rtl="0" eaLnBrk="1" latinLnBrk="0" hangingPunct="1">
        <a:lnSpc>
          <a:spcPct val="90000"/>
        </a:lnSpc>
        <a:spcBef>
          <a:spcPts val="1600"/>
        </a:spcBef>
        <a:buClr>
          <a:schemeClr val="tx2"/>
        </a:buClr>
        <a:buSzPct val="90000"/>
        <a:buFont typeface="Arial" pitchFamily="34" charset="0"/>
        <a:buChar char="•"/>
        <a:defRPr sz="2801" kern="1200">
          <a:solidFill>
            <a:schemeClr val="tx1"/>
          </a:solidFill>
          <a:latin typeface="+mn-lt"/>
          <a:ea typeface="+mn-ea"/>
          <a:cs typeface="+mn-cs"/>
        </a:defRPr>
      </a:lvl1pPr>
      <a:lvl2pPr marL="548805" indent="-274402" algn="l" defTabSz="1219353" rtl="0" eaLnBrk="1" latinLnBrk="0" hangingPunct="1">
        <a:lnSpc>
          <a:spcPct val="90000"/>
        </a:lnSpc>
        <a:spcBef>
          <a:spcPts val="800"/>
        </a:spcBef>
        <a:buClr>
          <a:schemeClr val="tx2"/>
        </a:buClr>
        <a:buSzPct val="90000"/>
        <a:buFont typeface="Cambria" pitchFamily="18" charset="0"/>
        <a:buChar char="–"/>
        <a:defRPr sz="2401" kern="1200">
          <a:solidFill>
            <a:schemeClr val="tx1"/>
          </a:solidFill>
          <a:latin typeface="+mn-lt"/>
          <a:ea typeface="+mn-ea"/>
          <a:cs typeface="+mn-cs"/>
        </a:defRPr>
      </a:lvl2pPr>
      <a:lvl3pPr marL="823207" indent="-274402" algn="l" defTabSz="1219353" rtl="0" eaLnBrk="1" latinLnBrk="0" hangingPunct="1">
        <a:lnSpc>
          <a:spcPct val="90000"/>
        </a:lnSpc>
        <a:spcBef>
          <a:spcPts val="800"/>
        </a:spcBef>
        <a:buClr>
          <a:schemeClr val="tx2"/>
        </a:buClr>
        <a:buFont typeface="Arial" pitchFamily="34" charset="0"/>
        <a:buChar char="•"/>
        <a:defRPr sz="2001" kern="1200">
          <a:solidFill>
            <a:schemeClr val="tx1"/>
          </a:solidFill>
          <a:latin typeface="+mn-lt"/>
          <a:ea typeface="+mn-ea"/>
          <a:cs typeface="+mn-cs"/>
        </a:defRPr>
      </a:lvl3pPr>
      <a:lvl4pPr marL="1097609" indent="-274402" algn="l" defTabSz="1219353" rtl="0" eaLnBrk="1" latinLnBrk="0" hangingPunct="1">
        <a:lnSpc>
          <a:spcPct val="90000"/>
        </a:lnSpc>
        <a:spcBef>
          <a:spcPts val="800"/>
        </a:spcBef>
        <a:buClr>
          <a:schemeClr val="tx2"/>
        </a:buClr>
        <a:buSzPct val="100000"/>
        <a:buFont typeface="Cambria" pitchFamily="18" charset="0"/>
        <a:buChar char="–"/>
        <a:defRPr sz="1801" kern="1200">
          <a:solidFill>
            <a:schemeClr val="tx1"/>
          </a:solidFill>
          <a:latin typeface="+mn-lt"/>
          <a:ea typeface="+mn-ea"/>
          <a:cs typeface="+mn-cs"/>
        </a:defRPr>
      </a:lvl4pPr>
      <a:lvl5pPr marL="1372011" indent="-274402" algn="l" defTabSz="1219353"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6414" indent="-274402" algn="l" defTabSz="1219353"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816" indent="-274402" algn="l" defTabSz="1219353"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5218" indent="-274402" algn="l" defTabSz="1219353"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9621" indent="-274402" algn="l" defTabSz="1219353"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9353" rtl="0" eaLnBrk="1" latinLnBrk="0" hangingPunct="1">
        <a:defRPr sz="2401" kern="1200">
          <a:solidFill>
            <a:schemeClr val="tx1"/>
          </a:solidFill>
          <a:latin typeface="+mn-lt"/>
          <a:ea typeface="+mn-ea"/>
          <a:cs typeface="+mn-cs"/>
        </a:defRPr>
      </a:lvl1pPr>
      <a:lvl2pPr marL="609676" algn="l" defTabSz="1219353" rtl="0" eaLnBrk="1" latinLnBrk="0" hangingPunct="1">
        <a:defRPr sz="2401" kern="1200">
          <a:solidFill>
            <a:schemeClr val="tx1"/>
          </a:solidFill>
          <a:latin typeface="+mn-lt"/>
          <a:ea typeface="+mn-ea"/>
          <a:cs typeface="+mn-cs"/>
        </a:defRPr>
      </a:lvl2pPr>
      <a:lvl3pPr marL="1219353" algn="l" defTabSz="1219353" rtl="0" eaLnBrk="1" latinLnBrk="0" hangingPunct="1">
        <a:defRPr sz="2401" kern="1200">
          <a:solidFill>
            <a:schemeClr val="tx1"/>
          </a:solidFill>
          <a:latin typeface="+mn-lt"/>
          <a:ea typeface="+mn-ea"/>
          <a:cs typeface="+mn-cs"/>
        </a:defRPr>
      </a:lvl3pPr>
      <a:lvl4pPr marL="1829029" algn="l" defTabSz="1219353" rtl="0" eaLnBrk="1" latinLnBrk="0" hangingPunct="1">
        <a:defRPr sz="2401" kern="1200">
          <a:solidFill>
            <a:schemeClr val="tx1"/>
          </a:solidFill>
          <a:latin typeface="+mn-lt"/>
          <a:ea typeface="+mn-ea"/>
          <a:cs typeface="+mn-cs"/>
        </a:defRPr>
      </a:lvl4pPr>
      <a:lvl5pPr marL="2438704" algn="l" defTabSz="1219353" rtl="0" eaLnBrk="1" latinLnBrk="0" hangingPunct="1">
        <a:defRPr sz="2401" kern="1200">
          <a:solidFill>
            <a:schemeClr val="tx1"/>
          </a:solidFill>
          <a:latin typeface="+mn-lt"/>
          <a:ea typeface="+mn-ea"/>
          <a:cs typeface="+mn-cs"/>
        </a:defRPr>
      </a:lvl5pPr>
      <a:lvl6pPr marL="3048381" algn="l" defTabSz="1219353" rtl="0" eaLnBrk="1" latinLnBrk="0" hangingPunct="1">
        <a:defRPr sz="2401" kern="1200">
          <a:solidFill>
            <a:schemeClr val="tx1"/>
          </a:solidFill>
          <a:latin typeface="+mn-lt"/>
          <a:ea typeface="+mn-ea"/>
          <a:cs typeface="+mn-cs"/>
        </a:defRPr>
      </a:lvl6pPr>
      <a:lvl7pPr marL="3658057" algn="l" defTabSz="1219353" rtl="0" eaLnBrk="1" latinLnBrk="0" hangingPunct="1">
        <a:defRPr sz="2401" kern="1200">
          <a:solidFill>
            <a:schemeClr val="tx1"/>
          </a:solidFill>
          <a:latin typeface="+mn-lt"/>
          <a:ea typeface="+mn-ea"/>
          <a:cs typeface="+mn-cs"/>
        </a:defRPr>
      </a:lvl7pPr>
      <a:lvl8pPr marL="4267733" algn="l" defTabSz="1219353" rtl="0" eaLnBrk="1" latinLnBrk="0" hangingPunct="1">
        <a:defRPr sz="2401" kern="1200">
          <a:solidFill>
            <a:schemeClr val="tx1"/>
          </a:solidFill>
          <a:latin typeface="+mn-lt"/>
          <a:ea typeface="+mn-ea"/>
          <a:cs typeface="+mn-cs"/>
        </a:defRPr>
      </a:lvl8pPr>
      <a:lvl9pPr marL="4877410" algn="l" defTabSz="1219353" rtl="0" eaLnBrk="1" latinLnBrk="0" hangingPunct="1">
        <a:defRPr sz="240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1" y="482600"/>
            <a:ext cx="10363200"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401" y="1803401"/>
            <a:ext cx="10363200"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401" y="6375400"/>
            <a:ext cx="7416800"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7600" y="6375400"/>
            <a:ext cx="142240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8/26/2023</a:t>
            </a:fld>
            <a:endParaRPr/>
          </a:p>
        </p:txBody>
      </p:sp>
      <p:sp>
        <p:nvSpPr>
          <p:cNvPr id="6" name="Slide Number Placeholder 5"/>
          <p:cNvSpPr>
            <a:spLocks noGrp="1"/>
          </p:cNvSpPr>
          <p:nvPr>
            <p:ph type="sldNum" sz="quarter" idx="4"/>
          </p:nvPr>
        </p:nvSpPr>
        <p:spPr>
          <a:xfrm>
            <a:off x="10444480" y="6375400"/>
            <a:ext cx="833120"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3669553101"/>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9353" rtl="0" eaLnBrk="1" latinLnBrk="0" hangingPunct="1">
        <a:lnSpc>
          <a:spcPct val="80000"/>
        </a:lnSpc>
        <a:spcBef>
          <a:spcPct val="0"/>
        </a:spcBef>
        <a:buNone/>
        <a:defRPr sz="3601" kern="1200" cap="all" baseline="0">
          <a:solidFill>
            <a:schemeClr val="tx1"/>
          </a:solidFill>
          <a:effectLst/>
          <a:latin typeface="+mj-lt"/>
          <a:ea typeface="+mj-ea"/>
          <a:cs typeface="+mj-cs"/>
        </a:defRPr>
      </a:lvl1pPr>
    </p:titleStyle>
    <p:bodyStyle>
      <a:lvl1pPr marL="274402" indent="-274402" algn="l" defTabSz="1219353" rtl="0" eaLnBrk="1" latinLnBrk="0" hangingPunct="1">
        <a:lnSpc>
          <a:spcPct val="90000"/>
        </a:lnSpc>
        <a:spcBef>
          <a:spcPts val="1600"/>
        </a:spcBef>
        <a:buClr>
          <a:schemeClr val="tx2"/>
        </a:buClr>
        <a:buSzPct val="90000"/>
        <a:buFont typeface="Arial" pitchFamily="34" charset="0"/>
        <a:buChar char="•"/>
        <a:defRPr sz="2801" kern="1200">
          <a:solidFill>
            <a:schemeClr val="tx1"/>
          </a:solidFill>
          <a:latin typeface="+mn-lt"/>
          <a:ea typeface="+mn-ea"/>
          <a:cs typeface="+mn-cs"/>
        </a:defRPr>
      </a:lvl1pPr>
      <a:lvl2pPr marL="548805" indent="-274402" algn="l" defTabSz="1219353" rtl="0" eaLnBrk="1" latinLnBrk="0" hangingPunct="1">
        <a:lnSpc>
          <a:spcPct val="90000"/>
        </a:lnSpc>
        <a:spcBef>
          <a:spcPts val="800"/>
        </a:spcBef>
        <a:buClr>
          <a:schemeClr val="tx2"/>
        </a:buClr>
        <a:buSzPct val="90000"/>
        <a:buFont typeface="Cambria" pitchFamily="18" charset="0"/>
        <a:buChar char="–"/>
        <a:defRPr sz="2401" kern="1200">
          <a:solidFill>
            <a:schemeClr val="tx1"/>
          </a:solidFill>
          <a:latin typeface="+mn-lt"/>
          <a:ea typeface="+mn-ea"/>
          <a:cs typeface="+mn-cs"/>
        </a:defRPr>
      </a:lvl2pPr>
      <a:lvl3pPr marL="823207" indent="-274402" algn="l" defTabSz="1219353" rtl="0" eaLnBrk="1" latinLnBrk="0" hangingPunct="1">
        <a:lnSpc>
          <a:spcPct val="90000"/>
        </a:lnSpc>
        <a:spcBef>
          <a:spcPts val="800"/>
        </a:spcBef>
        <a:buClr>
          <a:schemeClr val="tx2"/>
        </a:buClr>
        <a:buFont typeface="Arial" pitchFamily="34" charset="0"/>
        <a:buChar char="•"/>
        <a:defRPr sz="2001" kern="1200">
          <a:solidFill>
            <a:schemeClr val="tx1"/>
          </a:solidFill>
          <a:latin typeface="+mn-lt"/>
          <a:ea typeface="+mn-ea"/>
          <a:cs typeface="+mn-cs"/>
        </a:defRPr>
      </a:lvl3pPr>
      <a:lvl4pPr marL="1097609" indent="-274402" algn="l" defTabSz="1219353" rtl="0" eaLnBrk="1" latinLnBrk="0" hangingPunct="1">
        <a:lnSpc>
          <a:spcPct val="90000"/>
        </a:lnSpc>
        <a:spcBef>
          <a:spcPts val="800"/>
        </a:spcBef>
        <a:buClr>
          <a:schemeClr val="tx2"/>
        </a:buClr>
        <a:buSzPct val="100000"/>
        <a:buFont typeface="Cambria" pitchFamily="18" charset="0"/>
        <a:buChar char="–"/>
        <a:defRPr sz="1801" kern="1200">
          <a:solidFill>
            <a:schemeClr val="tx1"/>
          </a:solidFill>
          <a:latin typeface="+mn-lt"/>
          <a:ea typeface="+mn-ea"/>
          <a:cs typeface="+mn-cs"/>
        </a:defRPr>
      </a:lvl4pPr>
      <a:lvl5pPr marL="1372011" indent="-274402" algn="l" defTabSz="1219353"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6414" indent="-274402" algn="l" defTabSz="1219353"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816" indent="-274402" algn="l" defTabSz="1219353"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5218" indent="-274402" algn="l" defTabSz="1219353"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9621" indent="-274402" algn="l" defTabSz="1219353"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9353" rtl="0" eaLnBrk="1" latinLnBrk="0" hangingPunct="1">
        <a:defRPr sz="2401" kern="1200">
          <a:solidFill>
            <a:schemeClr val="tx1"/>
          </a:solidFill>
          <a:latin typeface="+mn-lt"/>
          <a:ea typeface="+mn-ea"/>
          <a:cs typeface="+mn-cs"/>
        </a:defRPr>
      </a:lvl1pPr>
      <a:lvl2pPr marL="609676" algn="l" defTabSz="1219353" rtl="0" eaLnBrk="1" latinLnBrk="0" hangingPunct="1">
        <a:defRPr sz="2401" kern="1200">
          <a:solidFill>
            <a:schemeClr val="tx1"/>
          </a:solidFill>
          <a:latin typeface="+mn-lt"/>
          <a:ea typeface="+mn-ea"/>
          <a:cs typeface="+mn-cs"/>
        </a:defRPr>
      </a:lvl2pPr>
      <a:lvl3pPr marL="1219353" algn="l" defTabSz="1219353" rtl="0" eaLnBrk="1" latinLnBrk="0" hangingPunct="1">
        <a:defRPr sz="2401" kern="1200">
          <a:solidFill>
            <a:schemeClr val="tx1"/>
          </a:solidFill>
          <a:latin typeface="+mn-lt"/>
          <a:ea typeface="+mn-ea"/>
          <a:cs typeface="+mn-cs"/>
        </a:defRPr>
      </a:lvl3pPr>
      <a:lvl4pPr marL="1829029" algn="l" defTabSz="1219353" rtl="0" eaLnBrk="1" latinLnBrk="0" hangingPunct="1">
        <a:defRPr sz="2401" kern="1200">
          <a:solidFill>
            <a:schemeClr val="tx1"/>
          </a:solidFill>
          <a:latin typeface="+mn-lt"/>
          <a:ea typeface="+mn-ea"/>
          <a:cs typeface="+mn-cs"/>
        </a:defRPr>
      </a:lvl4pPr>
      <a:lvl5pPr marL="2438704" algn="l" defTabSz="1219353" rtl="0" eaLnBrk="1" latinLnBrk="0" hangingPunct="1">
        <a:defRPr sz="2401" kern="1200">
          <a:solidFill>
            <a:schemeClr val="tx1"/>
          </a:solidFill>
          <a:latin typeface="+mn-lt"/>
          <a:ea typeface="+mn-ea"/>
          <a:cs typeface="+mn-cs"/>
        </a:defRPr>
      </a:lvl5pPr>
      <a:lvl6pPr marL="3048381" algn="l" defTabSz="1219353" rtl="0" eaLnBrk="1" latinLnBrk="0" hangingPunct="1">
        <a:defRPr sz="2401" kern="1200">
          <a:solidFill>
            <a:schemeClr val="tx1"/>
          </a:solidFill>
          <a:latin typeface="+mn-lt"/>
          <a:ea typeface="+mn-ea"/>
          <a:cs typeface="+mn-cs"/>
        </a:defRPr>
      </a:lvl6pPr>
      <a:lvl7pPr marL="3658057" algn="l" defTabSz="1219353" rtl="0" eaLnBrk="1" latinLnBrk="0" hangingPunct="1">
        <a:defRPr sz="2401" kern="1200">
          <a:solidFill>
            <a:schemeClr val="tx1"/>
          </a:solidFill>
          <a:latin typeface="+mn-lt"/>
          <a:ea typeface="+mn-ea"/>
          <a:cs typeface="+mn-cs"/>
        </a:defRPr>
      </a:lvl7pPr>
      <a:lvl8pPr marL="4267733" algn="l" defTabSz="1219353" rtl="0" eaLnBrk="1" latinLnBrk="0" hangingPunct="1">
        <a:defRPr sz="2401" kern="1200">
          <a:solidFill>
            <a:schemeClr val="tx1"/>
          </a:solidFill>
          <a:latin typeface="+mn-lt"/>
          <a:ea typeface="+mn-ea"/>
          <a:cs typeface="+mn-cs"/>
        </a:defRPr>
      </a:lvl8pPr>
      <a:lvl9pPr marL="4877410" algn="l" defTabSz="1219353" rtl="0" eaLnBrk="1" latinLnBrk="0" hangingPunct="1">
        <a:defRPr sz="240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5000"/>
                <a:lumOff val="5000"/>
              </a:schemeClr>
            </a:gs>
            <a:gs pos="44000">
              <a:schemeClr val="bg2">
                <a:lumMod val="90000"/>
                <a:lumOff val="10000"/>
              </a:schemeClr>
            </a:gs>
            <a:gs pos="100000">
              <a:schemeClr val="bg2">
                <a:shade val="5000"/>
                <a:satMod val="100000"/>
                <a:lumMod val="80000"/>
                <a:lumOff val="2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1" y="4139717"/>
            <a:ext cx="12192000" cy="2566736"/>
          </a:xfrm>
          <a:prstGeom prst="rect">
            <a:avLst/>
          </a:prstGeom>
        </p:spPr>
        <p:txBody>
          <a:bodyPr vert="horz" lIns="121963" tIns="60981" rIns="121963" bIns="60981"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ctr" defTabSz="1219353">
              <a:lnSpc>
                <a:spcPct val="150000"/>
              </a:lnSpc>
              <a:defRPr/>
            </a:pPr>
            <a:r>
              <a:rPr lang="en-US" sz="3202" b="1" dirty="0">
                <a:solidFill>
                  <a:prstClr val="white"/>
                </a:solidFill>
                <a:latin typeface="Maiandra GD" panose="020E0502030308020204" pitchFamily="34" charset="0"/>
              </a:rPr>
              <a:t>Today’s Scripture:</a:t>
            </a:r>
          </a:p>
          <a:p>
            <a:pPr algn="ctr" defTabSz="1219353">
              <a:lnSpc>
                <a:spcPct val="150000"/>
              </a:lnSpc>
              <a:defRPr/>
            </a:pPr>
            <a:r>
              <a:rPr lang="en-US" sz="3602" b="1" dirty="0">
                <a:solidFill>
                  <a:prstClr val="white"/>
                </a:solidFill>
                <a:latin typeface="Maiandra GD" panose="020E0502030308020204" pitchFamily="34" charset="0"/>
              </a:rPr>
              <a:t>| </a:t>
            </a:r>
            <a:r>
              <a:rPr lang="en-US" sz="3201" b="1" spc="-150" dirty="0">
                <a:solidFill>
                  <a:prstClr val="white"/>
                </a:solidFill>
                <a:latin typeface="Maiandra GD" panose="020E0502030308020204" pitchFamily="34" charset="0"/>
              </a:rPr>
              <a:t>2 Kings 5</a:t>
            </a:r>
            <a:r>
              <a:rPr lang="en-US" sz="3602" b="1" dirty="0">
                <a:solidFill>
                  <a:prstClr val="white"/>
                </a:solidFill>
                <a:latin typeface="Maiandra GD" panose="020E0502030308020204" pitchFamily="34" charset="0"/>
              </a:rPr>
              <a:t>|</a:t>
            </a:r>
            <a:endParaRPr lang="en-US" sz="3401" b="1" dirty="0">
              <a:solidFill>
                <a:prstClr val="white"/>
              </a:solidFill>
              <a:latin typeface="Maiandra GD" panose="020E0502030308020204" pitchFamily="34" charset="0"/>
            </a:endParaRPr>
          </a:p>
          <a:p>
            <a:pPr algn="ctr" defTabSz="1219353">
              <a:lnSpc>
                <a:spcPct val="150000"/>
              </a:lnSpc>
              <a:defRPr/>
            </a:pPr>
            <a:r>
              <a:rPr lang="en-US" sz="3202" b="1" i="1" dirty="0">
                <a:solidFill>
                  <a:prstClr val="white"/>
                </a:solidFill>
                <a:latin typeface="Maiandra GD" panose="020E0502030308020204" pitchFamily="34" charset="0"/>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36531" y="2133263"/>
            <a:ext cx="12118938" cy="1671662"/>
            <a:chOff x="950911" y="1752600"/>
            <a:chExt cx="10287000" cy="1671227"/>
          </a:xfrm>
        </p:grpSpPr>
        <p:sp>
          <p:nvSpPr>
            <p:cNvPr id="2" name="TextBox 1">
              <a:extLst>
                <a:ext uri="{FF2B5EF4-FFF2-40B4-BE49-F238E27FC236}">
                  <a16:creationId xmlns:a16="http://schemas.microsoft.com/office/drawing/2014/main" id="{F4315238-42E0-4969-3603-06C0BC29D84A}"/>
                </a:ext>
              </a:extLst>
            </p:cNvPr>
            <p:cNvSpPr txBox="1"/>
            <p:nvPr/>
          </p:nvSpPr>
          <p:spPr>
            <a:xfrm>
              <a:off x="950911" y="1752600"/>
              <a:ext cx="10287000" cy="1671227"/>
            </a:xfrm>
            <a:prstGeom prst="rect">
              <a:avLst/>
            </a:prstGeom>
            <a:noFill/>
          </p:spPr>
          <p:txBody>
            <a:bodyPr wrap="square" rtlCol="0">
              <a:spAutoFit/>
            </a:bodyPr>
            <a:lstStyle/>
            <a:p>
              <a:pPr algn="ctr" defTabSz="1219353">
                <a:lnSpc>
                  <a:spcPct val="90000"/>
                </a:lnSpc>
                <a:defRPr/>
              </a:pPr>
              <a:r>
                <a:rPr lang="en-US" sz="5402" b="1" dirty="0">
                  <a:solidFill>
                    <a:prstClr val="white"/>
                  </a:solidFill>
                  <a:latin typeface="Californian FB" panose="0207040306080B030204" pitchFamily="18" charset="0"/>
                </a:rPr>
                <a:t>How God Works</a:t>
              </a:r>
              <a:endParaRPr lang="en-US" sz="1400" b="1" dirty="0">
                <a:solidFill>
                  <a:prstClr val="white"/>
                </a:solidFill>
                <a:latin typeface="Californian FB" panose="0207040306080B030204" pitchFamily="18" charset="0"/>
              </a:endParaRPr>
            </a:p>
            <a:p>
              <a:pPr algn="ctr" defTabSz="1219353">
                <a:lnSpc>
                  <a:spcPct val="90000"/>
                </a:lnSpc>
                <a:defRPr/>
              </a:pPr>
              <a:endParaRPr lang="en-US" sz="2801" b="1" dirty="0">
                <a:solidFill>
                  <a:prstClr val="white"/>
                </a:solidFill>
                <a:latin typeface="Californian FB" panose="0207040306080B030204" pitchFamily="18" charset="0"/>
              </a:endParaRPr>
            </a:p>
            <a:p>
              <a:pPr algn="ctr" defTabSz="1219353">
                <a:lnSpc>
                  <a:spcPct val="90000"/>
                </a:lnSpc>
                <a:defRPr/>
              </a:pPr>
              <a:r>
                <a:rPr lang="en-US" sz="3201" b="1" dirty="0">
                  <a:solidFill>
                    <a:prstClr val="white"/>
                  </a:solidFill>
                  <a:latin typeface="Californian FB" panose="0207040306080B030204" pitchFamily="18" charset="0"/>
                </a:rPr>
                <a:t>2023: A Year of Service – Be A Disciple</a:t>
              </a:r>
              <a:endParaRPr lang="en-US" sz="4001" b="1" dirty="0">
                <a:solidFill>
                  <a:prstClr val="white"/>
                </a:solidFill>
                <a:latin typeface="Californian FB" panose="0207040306080B030204" pitchFamily="18" charset="0"/>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28575">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1C3976-B5FA-42CE-8168-0428B7B28E61}"/>
              </a:ext>
            </a:extLst>
          </p:cNvPr>
          <p:cNvSpPr/>
          <p:nvPr/>
        </p:nvSpPr>
        <p:spPr>
          <a:xfrm>
            <a:off x="74632" y="1536174"/>
            <a:ext cx="12042736" cy="3785652"/>
          </a:xfrm>
          <a:prstGeom prst="rect">
            <a:avLst/>
          </a:prstGeom>
        </p:spPr>
        <p:txBody>
          <a:bodyPr wrap="square">
            <a:spAutoFit/>
          </a:bodyPr>
          <a:lstStyle/>
          <a:p>
            <a:r>
              <a:rPr lang="en-US" sz="4000" b="1" dirty="0">
                <a:latin typeface="Maiandra GD" panose="020E0502030308020204" pitchFamily="34" charset="0"/>
              </a:rPr>
              <a:t> </a:t>
            </a:r>
            <a:r>
              <a:rPr lang="en-US" sz="4000" b="1" baseline="30000" dirty="0">
                <a:latin typeface="Maiandra GD" panose="020E0502030308020204" pitchFamily="34" charset="0"/>
              </a:rPr>
              <a:t>27 </a:t>
            </a:r>
            <a:r>
              <a:rPr lang="en-US" sz="4000" b="1" dirty="0">
                <a:latin typeface="Maiandra GD" panose="020E0502030308020204" pitchFamily="34" charset="0"/>
              </a:rPr>
              <a:t>And there were many lepers in Israel in the time of Elisha the prophet; and not one of them was cleansed [by being healed] except Naaman the Syrian.”</a:t>
            </a:r>
          </a:p>
          <a:p>
            <a:endParaRPr lang="en-US" sz="4000" b="1" dirty="0">
              <a:latin typeface="Maiandra GD" panose="020E0502030308020204" pitchFamily="34" charset="0"/>
            </a:endParaRPr>
          </a:p>
          <a:p>
            <a:r>
              <a:rPr lang="en-US" sz="4000" b="1" dirty="0">
                <a:latin typeface="Maiandra GD" panose="020E0502030308020204" pitchFamily="34" charset="0"/>
              </a:rPr>
              <a:t>Luke 4:27</a:t>
            </a:r>
          </a:p>
        </p:txBody>
      </p:sp>
    </p:spTree>
    <p:extLst>
      <p:ext uri="{BB962C8B-B14F-4D97-AF65-F5344CB8AC3E}">
        <p14:creationId xmlns:p14="http://schemas.microsoft.com/office/powerpoint/2010/main" val="4109926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893444-E07C-4FC6-8873-6C41BCCAFE79}"/>
              </a:ext>
            </a:extLst>
          </p:cNvPr>
          <p:cNvSpPr/>
          <p:nvPr/>
        </p:nvSpPr>
        <p:spPr>
          <a:xfrm>
            <a:off x="74632" y="227767"/>
            <a:ext cx="12042736" cy="6249491"/>
          </a:xfrm>
          <a:prstGeom prst="rect">
            <a:avLst/>
          </a:prstGeom>
        </p:spPr>
        <p:txBody>
          <a:bodyPr wrap="square">
            <a:spAutoFit/>
          </a:bodyPr>
          <a:lstStyle/>
          <a:p>
            <a:r>
              <a:rPr lang="en-US" sz="4001" b="1" i="1" u="sng" dirty="0">
                <a:latin typeface="Maiandra GD" panose="020E0502030308020204" pitchFamily="34" charset="0"/>
              </a:rPr>
              <a:t>Naaman Is Healed</a:t>
            </a:r>
          </a:p>
          <a:p>
            <a:r>
              <a:rPr lang="en-US" sz="4001" b="1" dirty="0">
                <a:latin typeface="Maiandra GD" panose="020E0502030308020204" pitchFamily="34" charset="0"/>
              </a:rPr>
              <a:t>5 Now Naaman, commander of the army of the king of Aram (Syria), was considered a great man by his king, and was highly respected because through Naaman the </a:t>
            </a:r>
            <a:r>
              <a:rPr lang="en-US" sz="4001" b="1" cap="small" dirty="0">
                <a:latin typeface="Maiandra GD" panose="020E0502030308020204" pitchFamily="34" charset="0"/>
              </a:rPr>
              <a:t>Lord</a:t>
            </a:r>
            <a:r>
              <a:rPr lang="en-US" sz="4001" b="1" dirty="0">
                <a:latin typeface="Maiandra GD" panose="020E0502030308020204" pitchFamily="34" charset="0"/>
              </a:rPr>
              <a:t> had given victory to Aram (Syria). He was also a man of courage, but he was a leper. </a:t>
            </a:r>
          </a:p>
          <a:p>
            <a:r>
              <a:rPr lang="en-US" sz="4001" b="1" baseline="30000" dirty="0">
                <a:latin typeface="Maiandra GD" panose="020E0502030308020204" pitchFamily="34" charset="0"/>
              </a:rPr>
              <a:t>2 </a:t>
            </a:r>
            <a:r>
              <a:rPr lang="en-US" sz="4001" b="1" dirty="0">
                <a:latin typeface="Maiandra GD" panose="020E0502030308020204" pitchFamily="34" charset="0"/>
              </a:rPr>
              <a:t>The Arameans (Syrians) had gone out in bands [as raiders] and had taken captive a little girl from the land of Israel; and she waited on Naaman’s wife [as a servant].</a:t>
            </a:r>
          </a:p>
        </p:txBody>
      </p:sp>
    </p:spTree>
    <p:extLst>
      <p:ext uri="{BB962C8B-B14F-4D97-AF65-F5344CB8AC3E}">
        <p14:creationId xmlns:p14="http://schemas.microsoft.com/office/powerpoint/2010/main" val="3727420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74E6DC-C01A-4A0B-9B57-88F9CD1D61D6}"/>
              </a:ext>
            </a:extLst>
          </p:cNvPr>
          <p:cNvSpPr/>
          <p:nvPr/>
        </p:nvSpPr>
        <p:spPr>
          <a:xfrm>
            <a:off x="76199" y="305068"/>
            <a:ext cx="12039601" cy="6247864"/>
          </a:xfrm>
          <a:prstGeom prst="rect">
            <a:avLst/>
          </a:prstGeom>
        </p:spPr>
        <p:txBody>
          <a:bodyPr wrap="square">
            <a:spAutoFit/>
          </a:bodyPr>
          <a:lstStyle/>
          <a:p>
            <a:r>
              <a:rPr lang="en-US" sz="4000" b="1" baseline="30000" dirty="0">
                <a:latin typeface="Maiandra GD" panose="020E0502030308020204" pitchFamily="34" charset="0"/>
              </a:rPr>
              <a:t>3 </a:t>
            </a:r>
            <a:r>
              <a:rPr lang="en-US" sz="4000" b="1" dirty="0">
                <a:latin typeface="Maiandra GD" panose="020E0502030308020204" pitchFamily="34" charset="0"/>
              </a:rPr>
              <a:t>She said to her mistress, “I wish that my master [Naaman] were with the prophet who is in Samaria! Then he would heal him of his leprosy.” </a:t>
            </a:r>
            <a:r>
              <a:rPr lang="en-US" sz="4000" b="1" baseline="30000" dirty="0">
                <a:latin typeface="Maiandra GD" panose="020E0502030308020204" pitchFamily="34" charset="0"/>
              </a:rPr>
              <a:t>4 </a:t>
            </a:r>
            <a:r>
              <a:rPr lang="en-US" sz="4000" b="1" dirty="0">
                <a:latin typeface="Maiandra GD" panose="020E0502030308020204" pitchFamily="34" charset="0"/>
              </a:rPr>
              <a:t>Naaman went in and told his master [the king], “The girl who is from the land of Israel said such and such.” </a:t>
            </a:r>
            <a:r>
              <a:rPr lang="en-US" sz="4000" b="1" baseline="30000" dirty="0">
                <a:latin typeface="Maiandra GD" panose="020E0502030308020204" pitchFamily="34" charset="0"/>
              </a:rPr>
              <a:t>5 </a:t>
            </a:r>
            <a:r>
              <a:rPr lang="en-US" sz="4000" b="1" dirty="0">
                <a:latin typeface="Maiandra GD" panose="020E0502030308020204" pitchFamily="34" charset="0"/>
              </a:rPr>
              <a:t>Then the king of Aram (Syria) said, “Go now, and I will send a letter to the king of Israel (</a:t>
            </a:r>
            <a:r>
              <a:rPr lang="en-US" sz="4000" b="1" dirty="0" err="1">
                <a:latin typeface="Maiandra GD" panose="020E0502030308020204" pitchFamily="34" charset="0"/>
              </a:rPr>
              <a:t>Jehoram</a:t>
            </a:r>
            <a:r>
              <a:rPr lang="en-US" sz="4000" b="1" dirty="0">
                <a:latin typeface="Maiandra GD" panose="020E0502030308020204" pitchFamily="34" charset="0"/>
              </a:rPr>
              <a:t> the son of Ahab).” So he left and took with him ten talents of silver and 6,000 shekels of gold, and ten changes of clothing.</a:t>
            </a:r>
          </a:p>
        </p:txBody>
      </p:sp>
    </p:spTree>
    <p:extLst>
      <p:ext uri="{BB962C8B-B14F-4D97-AF65-F5344CB8AC3E}">
        <p14:creationId xmlns:p14="http://schemas.microsoft.com/office/powerpoint/2010/main" val="2121481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BF3757-3B27-413D-B1B9-2B8986120B66}"/>
              </a:ext>
            </a:extLst>
          </p:cNvPr>
          <p:cNvSpPr/>
          <p:nvPr/>
        </p:nvSpPr>
        <p:spPr>
          <a:xfrm>
            <a:off x="76200" y="305068"/>
            <a:ext cx="12039600" cy="6247864"/>
          </a:xfrm>
          <a:prstGeom prst="rect">
            <a:avLst/>
          </a:prstGeom>
        </p:spPr>
        <p:txBody>
          <a:bodyPr wrap="square">
            <a:spAutoFit/>
          </a:bodyPr>
          <a:lstStyle/>
          <a:p>
            <a:r>
              <a:rPr lang="en-US" sz="4000" b="1" baseline="30000" dirty="0">
                <a:latin typeface="Maiandra GD" panose="020E0502030308020204" pitchFamily="34" charset="0"/>
              </a:rPr>
              <a:t>6 </a:t>
            </a:r>
            <a:r>
              <a:rPr lang="en-US" sz="4000" b="1" dirty="0">
                <a:latin typeface="Maiandra GD" panose="020E0502030308020204" pitchFamily="34" charset="0"/>
              </a:rPr>
              <a:t>And he brought the letter to the king of Israel. It said, “And now when this letter comes to you, I will have sent my servant Naaman to you, so that you may heal him of his leprosy.” </a:t>
            </a:r>
            <a:r>
              <a:rPr lang="en-US" sz="4000" b="1" baseline="30000" dirty="0">
                <a:latin typeface="Maiandra GD" panose="020E0502030308020204" pitchFamily="34" charset="0"/>
              </a:rPr>
              <a:t>7 </a:t>
            </a:r>
            <a:r>
              <a:rPr lang="en-US" sz="4000" b="1" dirty="0">
                <a:latin typeface="Maiandra GD" panose="020E0502030308020204" pitchFamily="34" charset="0"/>
              </a:rPr>
              <a:t>When the king of Israel read the letter, he tore his clothes [in shock and outrage at the request] and said, “Am I God, to kill and to make alive, that this man sends to me [a request] to heal a man of his leprosy? Just consider [what he is asking] and see how he is seeking an opportunity [for a battle] with me.”</a:t>
            </a:r>
          </a:p>
        </p:txBody>
      </p:sp>
    </p:spTree>
    <p:extLst>
      <p:ext uri="{BB962C8B-B14F-4D97-AF65-F5344CB8AC3E}">
        <p14:creationId xmlns:p14="http://schemas.microsoft.com/office/powerpoint/2010/main" val="2251053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D9DC4B-86EF-42C6-81BF-2E0CD9D21DAC}"/>
              </a:ext>
            </a:extLst>
          </p:cNvPr>
          <p:cNvSpPr/>
          <p:nvPr/>
        </p:nvSpPr>
        <p:spPr>
          <a:xfrm>
            <a:off x="75416" y="1228397"/>
            <a:ext cx="12041168" cy="4401205"/>
          </a:xfrm>
          <a:prstGeom prst="rect">
            <a:avLst/>
          </a:prstGeom>
        </p:spPr>
        <p:txBody>
          <a:bodyPr wrap="square">
            <a:spAutoFit/>
          </a:bodyPr>
          <a:lstStyle/>
          <a:p>
            <a:r>
              <a:rPr lang="en-US" sz="4000" b="1" baseline="30000" dirty="0">
                <a:latin typeface="Maiandra GD" panose="020E0502030308020204" pitchFamily="34" charset="0"/>
              </a:rPr>
              <a:t>8 </a:t>
            </a:r>
            <a:r>
              <a:rPr lang="en-US" sz="4000" b="1" dirty="0">
                <a:latin typeface="Maiandra GD" panose="020E0502030308020204" pitchFamily="34" charset="0"/>
              </a:rPr>
              <a:t>Now when Elisha the man of God heard that the king of Israel had torn his clothes, he sent word to the king, asking, “Why have you torn your clothes? Just let Naaman come to me, and he shall know that there is a [true] prophet in Israel.” </a:t>
            </a:r>
            <a:r>
              <a:rPr lang="en-US" sz="4000" b="1" baseline="30000" dirty="0">
                <a:latin typeface="Maiandra GD" panose="020E0502030308020204" pitchFamily="34" charset="0"/>
              </a:rPr>
              <a:t>9 </a:t>
            </a:r>
            <a:r>
              <a:rPr lang="en-US" sz="4000" b="1" dirty="0">
                <a:latin typeface="Maiandra GD" panose="020E0502030308020204" pitchFamily="34" charset="0"/>
              </a:rPr>
              <a:t>So Naaman came with his horses and chariots and stopped at the entrance of Elisha’s house.</a:t>
            </a:r>
          </a:p>
        </p:txBody>
      </p:sp>
    </p:spTree>
    <p:extLst>
      <p:ext uri="{BB962C8B-B14F-4D97-AF65-F5344CB8AC3E}">
        <p14:creationId xmlns:p14="http://schemas.microsoft.com/office/powerpoint/2010/main" val="4026831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AA8B75-55C3-4812-922E-C119260FC628}"/>
              </a:ext>
            </a:extLst>
          </p:cNvPr>
          <p:cNvSpPr/>
          <p:nvPr/>
        </p:nvSpPr>
        <p:spPr>
          <a:xfrm>
            <a:off x="76199" y="920108"/>
            <a:ext cx="12039601" cy="5017784"/>
          </a:xfrm>
          <a:prstGeom prst="rect">
            <a:avLst/>
          </a:prstGeom>
        </p:spPr>
        <p:txBody>
          <a:bodyPr wrap="square">
            <a:spAutoFit/>
          </a:bodyPr>
          <a:lstStyle/>
          <a:p>
            <a:r>
              <a:rPr lang="en-US" sz="4001" b="1" baseline="30000" dirty="0">
                <a:latin typeface="Maiandra GD" panose="020E0502030308020204" pitchFamily="34" charset="0"/>
              </a:rPr>
              <a:t>10 </a:t>
            </a:r>
            <a:r>
              <a:rPr lang="en-US" sz="4001" b="1" dirty="0">
                <a:latin typeface="Maiandra GD" panose="020E0502030308020204" pitchFamily="34" charset="0"/>
              </a:rPr>
              <a:t>Elisha sent a messenger to him, saying, “Go and wash in the Jordan seven times, and your flesh will be restored to you, and you will be clean.” </a:t>
            </a:r>
            <a:r>
              <a:rPr lang="en-US" sz="4001" b="1" baseline="30000" dirty="0">
                <a:latin typeface="Maiandra GD" panose="020E0502030308020204" pitchFamily="34" charset="0"/>
              </a:rPr>
              <a:t>11 </a:t>
            </a:r>
            <a:r>
              <a:rPr lang="en-US" sz="4001" b="1" dirty="0">
                <a:latin typeface="Maiandra GD" panose="020E0502030308020204" pitchFamily="34" charset="0"/>
              </a:rPr>
              <a:t>But Naaman was furious and went away and said, “Indeed! I thought ‘He would at least come out to [see] me and stand and call on the name of the </a:t>
            </a:r>
            <a:r>
              <a:rPr lang="en-US" sz="4001" b="1" cap="small" dirty="0">
                <a:latin typeface="Maiandra GD" panose="020E0502030308020204" pitchFamily="34" charset="0"/>
              </a:rPr>
              <a:t>Lord</a:t>
            </a:r>
            <a:r>
              <a:rPr lang="en-US" sz="4001" b="1" dirty="0">
                <a:latin typeface="Maiandra GD" panose="020E0502030308020204" pitchFamily="34" charset="0"/>
              </a:rPr>
              <a:t> his God, and wave his hand over the place [of leprosy] and heal the leper.’</a:t>
            </a:r>
          </a:p>
        </p:txBody>
      </p:sp>
    </p:spTree>
    <p:extLst>
      <p:ext uri="{BB962C8B-B14F-4D97-AF65-F5344CB8AC3E}">
        <p14:creationId xmlns:p14="http://schemas.microsoft.com/office/powerpoint/2010/main" val="415617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92F686-BFED-4A4A-9743-5B4FFDF090AB}"/>
              </a:ext>
            </a:extLst>
          </p:cNvPr>
          <p:cNvSpPr/>
          <p:nvPr/>
        </p:nvSpPr>
        <p:spPr>
          <a:xfrm>
            <a:off x="76200" y="-2709"/>
            <a:ext cx="12039600" cy="6863417"/>
          </a:xfrm>
          <a:prstGeom prst="rect">
            <a:avLst/>
          </a:prstGeom>
        </p:spPr>
        <p:txBody>
          <a:bodyPr wrap="square">
            <a:spAutoFit/>
          </a:bodyPr>
          <a:lstStyle/>
          <a:p>
            <a:r>
              <a:rPr lang="en-US" sz="4000" b="1" baseline="30000" dirty="0">
                <a:latin typeface="Maiandra GD" panose="020E0502030308020204" pitchFamily="34" charset="0"/>
              </a:rPr>
              <a:t>12 </a:t>
            </a:r>
            <a:r>
              <a:rPr lang="en-US" sz="4000" b="1" dirty="0">
                <a:latin typeface="Maiandra GD" panose="020E0502030308020204" pitchFamily="34" charset="0"/>
              </a:rPr>
              <a:t>Are not Abana and </a:t>
            </a:r>
            <a:r>
              <a:rPr lang="en-US" sz="4000" b="1" dirty="0" err="1">
                <a:latin typeface="Maiandra GD" panose="020E0502030308020204" pitchFamily="34" charset="0"/>
              </a:rPr>
              <a:t>Pharpar</a:t>
            </a:r>
            <a:r>
              <a:rPr lang="en-US" sz="4000" b="1" dirty="0">
                <a:latin typeface="Maiandra GD" panose="020E0502030308020204" pitchFamily="34" charset="0"/>
              </a:rPr>
              <a:t>, the rivers of Damascus [in Aram], better than all the waters of Israel? Could I not wash in them and be clean?” So he turned and went away in a rage. </a:t>
            </a:r>
            <a:r>
              <a:rPr lang="en-US" sz="4000" b="1" baseline="30000" dirty="0">
                <a:latin typeface="Maiandra GD" panose="020E0502030308020204" pitchFamily="34" charset="0"/>
              </a:rPr>
              <a:t>13 </a:t>
            </a:r>
            <a:r>
              <a:rPr lang="en-US" sz="4000" b="1" dirty="0">
                <a:latin typeface="Maiandra GD" panose="020E0502030308020204" pitchFamily="34" charset="0"/>
              </a:rPr>
              <a:t>Then his servants approached and said to him, “My father, if the prophet had told you to do some great thing, would you not have done it? How much more then, when he has said to you, ‘Wash, and be clean?’” </a:t>
            </a:r>
            <a:r>
              <a:rPr lang="en-US" sz="4000" b="1" baseline="30000" dirty="0">
                <a:latin typeface="Maiandra GD" panose="020E0502030308020204" pitchFamily="34" charset="0"/>
              </a:rPr>
              <a:t>14 </a:t>
            </a:r>
            <a:r>
              <a:rPr lang="en-US" sz="4000" b="1" dirty="0">
                <a:latin typeface="Maiandra GD" panose="020E0502030308020204" pitchFamily="34" charset="0"/>
              </a:rPr>
              <a:t>So he went down and plunged himself into the Jordan seven times, just as the man of God had said; and his flesh was restored like that of a little child and he was clean.</a:t>
            </a:r>
          </a:p>
        </p:txBody>
      </p:sp>
    </p:spTree>
    <p:extLst>
      <p:ext uri="{BB962C8B-B14F-4D97-AF65-F5344CB8AC3E}">
        <p14:creationId xmlns:p14="http://schemas.microsoft.com/office/powerpoint/2010/main" val="815044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815B6E-4F7E-4FBC-A59C-EB86FD2298DA}"/>
              </a:ext>
            </a:extLst>
          </p:cNvPr>
          <p:cNvSpPr/>
          <p:nvPr/>
        </p:nvSpPr>
        <p:spPr>
          <a:xfrm>
            <a:off x="76199" y="1228397"/>
            <a:ext cx="12115801" cy="4401205"/>
          </a:xfrm>
          <a:prstGeom prst="rect">
            <a:avLst/>
          </a:prstGeom>
        </p:spPr>
        <p:txBody>
          <a:bodyPr wrap="square">
            <a:spAutoFit/>
          </a:bodyPr>
          <a:lstStyle/>
          <a:p>
            <a:r>
              <a:rPr lang="en-US" sz="4000" b="1" baseline="30000" dirty="0">
                <a:latin typeface="Maiandra GD" panose="020E0502030308020204" pitchFamily="34" charset="0"/>
              </a:rPr>
              <a:t>15 </a:t>
            </a:r>
            <a:r>
              <a:rPr lang="en-US" sz="4000" b="1" dirty="0">
                <a:latin typeface="Maiandra GD" panose="020E0502030308020204" pitchFamily="34" charset="0"/>
              </a:rPr>
              <a:t>Then Naaman returned to the man of God, he and all the people in his group, and stood before him. He said, “Behold, I know that there is no God in all the earth, except in Israel; so now accept a blessing and </a:t>
            </a:r>
          </a:p>
          <a:p>
            <a:r>
              <a:rPr lang="en-US" sz="4000" b="1" dirty="0">
                <a:latin typeface="Maiandra GD" panose="020E0502030308020204" pitchFamily="34" charset="0"/>
              </a:rPr>
              <a:t>gift from your servant.” </a:t>
            </a:r>
            <a:r>
              <a:rPr lang="en-US" sz="4000" b="1" baseline="30000" dirty="0">
                <a:latin typeface="Maiandra GD" panose="020E0502030308020204" pitchFamily="34" charset="0"/>
              </a:rPr>
              <a:t>16 </a:t>
            </a:r>
            <a:r>
              <a:rPr lang="en-US" sz="4000" b="1" dirty="0">
                <a:latin typeface="Maiandra GD" panose="020E0502030308020204" pitchFamily="34" charset="0"/>
              </a:rPr>
              <a:t>But Elisha said, “As the </a:t>
            </a:r>
          </a:p>
          <a:p>
            <a:r>
              <a:rPr lang="en-US" sz="4000" b="1" cap="small" dirty="0">
                <a:latin typeface="Maiandra GD" panose="020E0502030308020204" pitchFamily="34" charset="0"/>
              </a:rPr>
              <a:t>Lord</a:t>
            </a:r>
            <a:r>
              <a:rPr lang="en-US" sz="4000" b="1" dirty="0">
                <a:latin typeface="Maiandra GD" panose="020E0502030308020204" pitchFamily="34" charset="0"/>
              </a:rPr>
              <a:t> lives, before whom I stand, I will accept nothing.” He urged him to take it, but Elisha refused. </a:t>
            </a:r>
          </a:p>
        </p:txBody>
      </p:sp>
    </p:spTree>
    <p:extLst>
      <p:ext uri="{BB962C8B-B14F-4D97-AF65-F5344CB8AC3E}">
        <p14:creationId xmlns:p14="http://schemas.microsoft.com/office/powerpoint/2010/main" val="411412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F02DE0-965D-4AA7-BFB0-E2B7F77A5A7B}"/>
              </a:ext>
            </a:extLst>
          </p:cNvPr>
          <p:cNvSpPr/>
          <p:nvPr/>
        </p:nvSpPr>
        <p:spPr>
          <a:xfrm>
            <a:off x="75416" y="1843950"/>
            <a:ext cx="12041168" cy="3170099"/>
          </a:xfrm>
          <a:prstGeom prst="rect">
            <a:avLst/>
          </a:prstGeom>
        </p:spPr>
        <p:txBody>
          <a:bodyPr wrap="square">
            <a:spAutoFit/>
          </a:bodyPr>
          <a:lstStyle/>
          <a:p>
            <a:r>
              <a:rPr lang="en-US" sz="4000" b="1" baseline="30000" dirty="0">
                <a:latin typeface="Maiandra GD" panose="020E0502030308020204" pitchFamily="34" charset="0"/>
              </a:rPr>
              <a:t>17 </a:t>
            </a:r>
            <a:r>
              <a:rPr lang="en-US" sz="4000" b="1" dirty="0">
                <a:latin typeface="Maiandra GD" panose="020E0502030308020204" pitchFamily="34" charset="0"/>
              </a:rPr>
              <a:t>Naaman said, “If not, then please, let your servant be given a load of earth for a team of mules; for [from this day on] your servant will no longer offer a burnt offering nor a sacrifice to other gods, but only to the </a:t>
            </a:r>
            <a:r>
              <a:rPr lang="en-US" sz="4000" b="1" cap="small" dirty="0">
                <a:latin typeface="Maiandra GD" panose="020E0502030308020204" pitchFamily="34" charset="0"/>
              </a:rPr>
              <a:t>Lord</a:t>
            </a:r>
            <a:r>
              <a:rPr lang="en-US" sz="4000" b="1" dirty="0">
                <a:latin typeface="Maiandra GD" panose="020E0502030308020204" pitchFamily="34" charset="0"/>
              </a:rPr>
              <a:t>, [the God of Israel].</a:t>
            </a:r>
          </a:p>
        </p:txBody>
      </p:sp>
    </p:spTree>
    <p:extLst>
      <p:ext uri="{BB962C8B-B14F-4D97-AF65-F5344CB8AC3E}">
        <p14:creationId xmlns:p14="http://schemas.microsoft.com/office/powerpoint/2010/main" val="400830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2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5076977-ECB7-44C2-A70D-853BB6B41242}">
  <ds:schemaRefs>
    <ds:schemaRef ds:uri="4873beb7-5857-4685-be1f-d57550cc96cc"/>
    <ds:schemaRef ds:uri="http://www.w3.org/XML/1998/namespace"/>
    <ds:schemaRef ds:uri="http://schemas.microsoft.com/office/2006/metadata/properties"/>
    <ds:schemaRef ds:uri="http://schemas.microsoft.com/office/2006/documentManagement/types"/>
    <ds:schemaRef ds:uri="http://purl.org/dc/dcmitype/"/>
    <ds:schemaRef ds:uri="http://purl.org/dc/elements/1.1/"/>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10765</TotalTime>
  <Words>853</Words>
  <Application>Microsoft Office PowerPoint</Application>
  <PresentationFormat>Widescreen</PresentationFormat>
  <Paragraphs>21</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Californian FB</vt:lpstr>
      <vt:lpstr>Cambria</vt:lpstr>
      <vt:lpstr>Maiandra GD</vt:lpstr>
      <vt:lpstr>Red Radial 16x9</vt:lpstr>
      <vt:lpstr>2_Red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God Works</dc:title>
  <dc:creator>Joel Flowers</dc:creator>
  <cp:lastModifiedBy>Joe Puetz</cp:lastModifiedBy>
  <cp:revision>17</cp:revision>
  <cp:lastPrinted>2022-09-11T00:01:57Z</cp:lastPrinted>
  <dcterms:created xsi:type="dcterms:W3CDTF">2018-02-10T19:42:25Z</dcterms:created>
  <dcterms:modified xsi:type="dcterms:W3CDTF">2023-08-27T01:30:01Z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