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 id="2147483683" r:id="rId5"/>
  </p:sldMasterIdLst>
  <p:notesMasterIdLst>
    <p:notesMasterId r:id="rId16"/>
  </p:notesMasterIdLst>
  <p:handoutMasterIdLst>
    <p:handoutMasterId r:id="rId17"/>
  </p:handoutMasterIdLst>
  <p:sldIdLst>
    <p:sldId id="325" r:id="rId6"/>
    <p:sldId id="390" r:id="rId7"/>
    <p:sldId id="391" r:id="rId8"/>
    <p:sldId id="392" r:id="rId9"/>
    <p:sldId id="394" r:id="rId10"/>
    <p:sldId id="403" r:id="rId11"/>
    <p:sldId id="404" r:id="rId12"/>
    <p:sldId id="405" r:id="rId13"/>
    <p:sldId id="395" r:id="rId14"/>
    <p:sldId id="396" r:id="rId15"/>
  </p:sldIdLst>
  <p:sldSz cx="12188825" cy="6858000"/>
  <p:notesSz cx="7102475" cy="9388475"/>
  <p:defaultTextStyle>
    <a:defPPr>
      <a:defRPr lang="en-US"/>
    </a:defPPr>
    <a:lvl1pPr marL="0" algn="l" defTabSz="1218987" rtl="0" eaLnBrk="1" latinLnBrk="0" hangingPunct="1">
      <a:defRPr sz="2400" kern="1200">
        <a:solidFill>
          <a:schemeClr val="tx1"/>
        </a:solidFill>
        <a:latin typeface="+mn-lt"/>
        <a:ea typeface="+mn-ea"/>
        <a:cs typeface="+mn-cs"/>
      </a:defRPr>
    </a:lvl1pPr>
    <a:lvl2pPr marL="609493" algn="l" defTabSz="1218987" rtl="0" eaLnBrk="1" latinLnBrk="0" hangingPunct="1">
      <a:defRPr sz="2400" kern="1200">
        <a:solidFill>
          <a:schemeClr val="tx1"/>
        </a:solidFill>
        <a:latin typeface="+mn-lt"/>
        <a:ea typeface="+mn-ea"/>
        <a:cs typeface="+mn-cs"/>
      </a:defRPr>
    </a:lvl2pPr>
    <a:lvl3pPr marL="1218987" algn="l" defTabSz="1218987" rtl="0" eaLnBrk="1" latinLnBrk="0" hangingPunct="1">
      <a:defRPr sz="2400" kern="1200">
        <a:solidFill>
          <a:schemeClr val="tx1"/>
        </a:solidFill>
        <a:latin typeface="+mn-lt"/>
        <a:ea typeface="+mn-ea"/>
        <a:cs typeface="+mn-cs"/>
      </a:defRPr>
    </a:lvl3pPr>
    <a:lvl4pPr marL="1828480" algn="l" defTabSz="1218987" rtl="0" eaLnBrk="1" latinLnBrk="0" hangingPunct="1">
      <a:defRPr sz="2400" kern="1200">
        <a:solidFill>
          <a:schemeClr val="tx1"/>
        </a:solidFill>
        <a:latin typeface="+mn-lt"/>
        <a:ea typeface="+mn-ea"/>
        <a:cs typeface="+mn-cs"/>
      </a:defRPr>
    </a:lvl4pPr>
    <a:lvl5pPr marL="2437973" algn="l" defTabSz="1218987" rtl="0" eaLnBrk="1" latinLnBrk="0" hangingPunct="1">
      <a:defRPr sz="2400" kern="1200">
        <a:solidFill>
          <a:schemeClr val="tx1"/>
        </a:solidFill>
        <a:latin typeface="+mn-lt"/>
        <a:ea typeface="+mn-ea"/>
        <a:cs typeface="+mn-cs"/>
      </a:defRPr>
    </a:lvl5pPr>
    <a:lvl6pPr marL="3047467" algn="l" defTabSz="1218987" rtl="0" eaLnBrk="1" latinLnBrk="0" hangingPunct="1">
      <a:defRPr sz="2400" kern="1200">
        <a:solidFill>
          <a:schemeClr val="tx1"/>
        </a:solidFill>
        <a:latin typeface="+mn-lt"/>
        <a:ea typeface="+mn-ea"/>
        <a:cs typeface="+mn-cs"/>
      </a:defRPr>
    </a:lvl6pPr>
    <a:lvl7pPr marL="3656960" algn="l" defTabSz="1218987" rtl="0" eaLnBrk="1" latinLnBrk="0" hangingPunct="1">
      <a:defRPr sz="2400" kern="1200">
        <a:solidFill>
          <a:schemeClr val="tx1"/>
        </a:solidFill>
        <a:latin typeface="+mn-lt"/>
        <a:ea typeface="+mn-ea"/>
        <a:cs typeface="+mn-cs"/>
      </a:defRPr>
    </a:lvl7pPr>
    <a:lvl8pPr marL="4266453" algn="l" defTabSz="1218987" rtl="0" eaLnBrk="1" latinLnBrk="0" hangingPunct="1">
      <a:defRPr sz="2400" kern="1200">
        <a:solidFill>
          <a:schemeClr val="tx1"/>
        </a:solidFill>
        <a:latin typeface="+mn-lt"/>
        <a:ea typeface="+mn-ea"/>
        <a:cs typeface="+mn-cs"/>
      </a:defRPr>
    </a:lvl8pPr>
    <a:lvl9pPr marL="4875947" algn="l" defTabSz="1218987" rtl="0" eaLnBrk="1" latinLnBrk="0" hangingPunct="1">
      <a:defRPr sz="24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6" pos="3839">
          <p15:clr>
            <a:srgbClr val="A4A3A4"/>
          </p15:clr>
        </p15:guide>
      </p15:sldGuideLst>
    </p:ext>
    <p:ext uri="{2D200454-40CA-4A62-9FC3-DE9A4176ACB9}">
      <p15:notesGuideLst xmlns:p15="http://schemas.microsoft.com/office/powerpoint/2012/main">
        <p15:guide id="1" orient="horz" pos="2957" userDrawn="1">
          <p15:clr>
            <a:srgbClr val="A4A3A4"/>
          </p15:clr>
        </p15:guide>
        <p15:guide id="2" pos="2237"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D03447BB-5D67-496B-8E87-E561075AD55C}">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03447BB-5D67-496B-8E87-E561075AD55C}" styleName="Dark Style 1 - Accent 3">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3"/>
          </a:solidFill>
        </a:fill>
      </a:tcStyle>
    </a:wholeTbl>
    <a:band1H>
      <a:tcStyle>
        <a:tcBdr/>
        <a:fill>
          <a:solidFill>
            <a:schemeClr val="accent3">
              <a:shade val="60000"/>
            </a:schemeClr>
          </a:solidFill>
        </a:fill>
      </a:tcStyle>
    </a:band1H>
    <a:band1V>
      <a:tcStyle>
        <a:tcBdr/>
        <a:fill>
          <a:solidFill>
            <a:schemeClr val="accent3">
              <a:shade val="60000"/>
            </a:schemeClr>
          </a:solidFill>
        </a:fill>
      </a:tcStyle>
    </a:band1V>
    <a:lastCol>
      <a:tcTxStyle b="on"/>
      <a:tcStyle>
        <a:tcBdr>
          <a:left>
            <a:ln w="25400" cmpd="sng">
              <a:solidFill>
                <a:schemeClr val="lt1"/>
              </a:solidFill>
            </a:ln>
          </a:left>
        </a:tcBdr>
        <a:fill>
          <a:solidFill>
            <a:schemeClr val="accent3">
              <a:shade val="60000"/>
            </a:schemeClr>
          </a:solidFill>
        </a:fill>
      </a:tcStyle>
    </a:lastCol>
    <a:firstCol>
      <a:tcTxStyle b="on"/>
      <a:tcStyle>
        <a:tcBdr>
          <a:right>
            <a:ln w="25400" cmpd="sng">
              <a:solidFill>
                <a:schemeClr val="lt1"/>
              </a:solidFill>
            </a:ln>
          </a:right>
        </a:tcBdr>
        <a:fill>
          <a:solidFill>
            <a:schemeClr val="accent3">
              <a:shade val="60000"/>
            </a:schemeClr>
          </a:solidFill>
        </a:fill>
      </a:tcStyle>
    </a:firstCol>
    <a:lastRow>
      <a:tcTxStyle b="on"/>
      <a:tcStyle>
        <a:tcBdr>
          <a:top>
            <a:ln w="25400" cmpd="sng">
              <a:solidFill>
                <a:schemeClr val="lt1"/>
              </a:solidFill>
            </a:ln>
          </a:top>
        </a:tcBdr>
        <a:fill>
          <a:solidFill>
            <a:schemeClr val="accent3">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558" autoAdjust="0"/>
    <p:restoredTop sz="94280" autoAdjust="0"/>
  </p:normalViewPr>
  <p:slideViewPr>
    <p:cSldViewPr>
      <p:cViewPr varScale="1">
        <p:scale>
          <a:sx n="111" d="100"/>
          <a:sy n="111" d="100"/>
        </p:scale>
        <p:origin x="558" y="96"/>
      </p:cViewPr>
      <p:guideLst>
        <p:guide orient="horz" pos="2160"/>
        <p:guide pos="3839"/>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howGuides="1">
      <p:cViewPr varScale="1">
        <p:scale>
          <a:sx n="82" d="100"/>
          <a:sy n="82" d="100"/>
        </p:scale>
        <p:origin x="3894" y="96"/>
      </p:cViewPr>
      <p:guideLst>
        <p:guide orient="horz" pos="2957"/>
        <p:guide pos="2237"/>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slide" Target="slides/slide10.xml"/><Relationship Id="rId10" Type="http://schemas.openxmlformats.org/officeDocument/2006/relationships/slide" Target="slides/slide5.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69424"/>
          </a:xfrm>
          <a:prstGeom prst="rect">
            <a:avLst/>
          </a:prstGeom>
        </p:spPr>
        <p:txBody>
          <a:bodyPr vert="horz" lIns="94209" tIns="47105" rIns="94209" bIns="47105" rtlCol="0"/>
          <a:lstStyle>
            <a:lvl1pPr algn="l">
              <a:defRPr sz="1200"/>
            </a:lvl1pPr>
          </a:lstStyle>
          <a:p>
            <a:endParaRPr/>
          </a:p>
        </p:txBody>
      </p:sp>
      <p:sp>
        <p:nvSpPr>
          <p:cNvPr id="3" name="Date Placeholder 2"/>
          <p:cNvSpPr>
            <a:spLocks noGrp="1"/>
          </p:cNvSpPr>
          <p:nvPr>
            <p:ph type="dt" sz="quarter" idx="1"/>
          </p:nvPr>
        </p:nvSpPr>
        <p:spPr>
          <a:xfrm>
            <a:off x="4023094" y="0"/>
            <a:ext cx="3077739" cy="469424"/>
          </a:xfrm>
          <a:prstGeom prst="rect">
            <a:avLst/>
          </a:prstGeom>
        </p:spPr>
        <p:txBody>
          <a:bodyPr vert="horz" lIns="94209" tIns="47105" rIns="94209" bIns="47105" rtlCol="0"/>
          <a:lstStyle>
            <a:lvl1pPr algn="r">
              <a:defRPr sz="1200"/>
            </a:lvl1pPr>
          </a:lstStyle>
          <a:p>
            <a:fld id="{4954C6E1-AF92-4FB7-A013-0B520EBC30AE}" type="datetimeFigureOut">
              <a:rPr lang="en-US"/>
              <a:t>9/23/2023</a:t>
            </a:fld>
            <a:endParaRPr/>
          </a:p>
        </p:txBody>
      </p:sp>
      <p:sp>
        <p:nvSpPr>
          <p:cNvPr id="4" name="Footer Placeholder 3"/>
          <p:cNvSpPr>
            <a:spLocks noGrp="1"/>
          </p:cNvSpPr>
          <p:nvPr>
            <p:ph type="ftr" sz="quarter" idx="2"/>
          </p:nvPr>
        </p:nvSpPr>
        <p:spPr>
          <a:xfrm>
            <a:off x="0" y="8917422"/>
            <a:ext cx="3077739" cy="469424"/>
          </a:xfrm>
          <a:prstGeom prst="rect">
            <a:avLst/>
          </a:prstGeom>
        </p:spPr>
        <p:txBody>
          <a:bodyPr vert="horz" lIns="94209" tIns="47105" rIns="94209" bIns="47105" rtlCol="0" anchor="b"/>
          <a:lstStyle>
            <a:lvl1pPr algn="l">
              <a:defRPr sz="1200"/>
            </a:lvl1pPr>
          </a:lstStyle>
          <a:p>
            <a:endParaRPr/>
          </a:p>
        </p:txBody>
      </p:sp>
      <p:sp>
        <p:nvSpPr>
          <p:cNvPr id="5" name="Slide Number Placeholder 4"/>
          <p:cNvSpPr>
            <a:spLocks noGrp="1"/>
          </p:cNvSpPr>
          <p:nvPr>
            <p:ph type="sldNum" sz="quarter" idx="3"/>
          </p:nvPr>
        </p:nvSpPr>
        <p:spPr>
          <a:xfrm>
            <a:off x="4023094" y="8917422"/>
            <a:ext cx="3077739" cy="469424"/>
          </a:xfrm>
          <a:prstGeom prst="rect">
            <a:avLst/>
          </a:prstGeom>
        </p:spPr>
        <p:txBody>
          <a:bodyPr vert="horz" lIns="94209" tIns="47105" rIns="94209" bIns="47105" rtlCol="0" anchor="b"/>
          <a:lstStyle>
            <a:lvl1pPr algn="r">
              <a:defRPr sz="1200"/>
            </a:lvl1pPr>
          </a:lstStyle>
          <a:p>
            <a:fld id="{DA52D9BF-D574-4807-B36C-9E2A025BE826}" type="slidenum">
              <a:rPr/>
              <a:t>‹#›</a:t>
            </a:fld>
            <a:endParaRPr/>
          </a:p>
        </p:txBody>
      </p:sp>
    </p:spTree>
    <p:extLst>
      <p:ext uri="{BB962C8B-B14F-4D97-AF65-F5344CB8AC3E}">
        <p14:creationId xmlns:p14="http://schemas.microsoft.com/office/powerpoint/2010/main" val="230679213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69424"/>
          </a:xfrm>
          <a:prstGeom prst="rect">
            <a:avLst/>
          </a:prstGeom>
        </p:spPr>
        <p:txBody>
          <a:bodyPr vert="horz" lIns="94209" tIns="47105" rIns="94209" bIns="47105" rtlCol="0"/>
          <a:lstStyle>
            <a:lvl1pPr algn="l">
              <a:defRPr sz="1200"/>
            </a:lvl1pPr>
          </a:lstStyle>
          <a:p>
            <a:endParaRPr/>
          </a:p>
        </p:txBody>
      </p:sp>
      <p:sp>
        <p:nvSpPr>
          <p:cNvPr id="3" name="Date Placeholder 2"/>
          <p:cNvSpPr>
            <a:spLocks noGrp="1"/>
          </p:cNvSpPr>
          <p:nvPr>
            <p:ph type="dt" idx="1"/>
          </p:nvPr>
        </p:nvSpPr>
        <p:spPr>
          <a:xfrm>
            <a:off x="4023094" y="0"/>
            <a:ext cx="3077739" cy="469424"/>
          </a:xfrm>
          <a:prstGeom prst="rect">
            <a:avLst/>
          </a:prstGeom>
        </p:spPr>
        <p:txBody>
          <a:bodyPr vert="horz" lIns="94209" tIns="47105" rIns="94209" bIns="47105" rtlCol="0"/>
          <a:lstStyle>
            <a:lvl1pPr algn="r">
              <a:defRPr sz="1200"/>
            </a:lvl1pPr>
          </a:lstStyle>
          <a:p>
            <a:fld id="{95C10850-0874-4A61-99B4-D613C5E8D9EA}" type="datetimeFigureOut">
              <a:rPr lang="en-US"/>
              <a:t>9/23/2023</a:t>
            </a:fld>
            <a:endParaRPr/>
          </a:p>
        </p:txBody>
      </p:sp>
      <p:sp>
        <p:nvSpPr>
          <p:cNvPr id="4" name="Slide Image Placeholder 3"/>
          <p:cNvSpPr>
            <a:spLocks noGrp="1" noRot="1" noChangeAspect="1"/>
          </p:cNvSpPr>
          <p:nvPr>
            <p:ph type="sldImg" idx="2"/>
          </p:nvPr>
        </p:nvSpPr>
        <p:spPr>
          <a:xfrm>
            <a:off x="422275" y="703263"/>
            <a:ext cx="6257925" cy="3521075"/>
          </a:xfrm>
          <a:prstGeom prst="rect">
            <a:avLst/>
          </a:prstGeom>
          <a:noFill/>
          <a:ln w="12700">
            <a:solidFill>
              <a:prstClr val="black"/>
            </a:solidFill>
          </a:ln>
        </p:spPr>
        <p:txBody>
          <a:bodyPr vert="horz" lIns="94209" tIns="47105" rIns="94209" bIns="47105" rtlCol="0" anchor="ctr"/>
          <a:lstStyle/>
          <a:p>
            <a:endParaRPr/>
          </a:p>
        </p:txBody>
      </p:sp>
      <p:sp>
        <p:nvSpPr>
          <p:cNvPr id="5" name="Notes Placeholder 4"/>
          <p:cNvSpPr>
            <a:spLocks noGrp="1"/>
          </p:cNvSpPr>
          <p:nvPr>
            <p:ph type="body" sz="quarter" idx="3"/>
          </p:nvPr>
        </p:nvSpPr>
        <p:spPr>
          <a:xfrm>
            <a:off x="710248" y="4459526"/>
            <a:ext cx="5681980" cy="4224814"/>
          </a:xfrm>
          <a:prstGeom prst="rect">
            <a:avLst/>
          </a:prstGeom>
        </p:spPr>
        <p:txBody>
          <a:bodyPr vert="horz" lIns="94209" tIns="47105" rIns="94209" bIns="47105" rtlCol="0"/>
          <a:lstStyle/>
          <a:p>
            <a:pPr lvl="0"/>
            <a:r>
              <a:t>Click to edit Master text styles</a:t>
            </a:r>
          </a:p>
          <a:p>
            <a:pPr lvl="1"/>
            <a:r>
              <a:t>Second level</a:t>
            </a:r>
          </a:p>
          <a:p>
            <a:pPr lvl="2"/>
            <a:r>
              <a:t>Third level</a:t>
            </a:r>
          </a:p>
          <a:p>
            <a:pPr lvl="3"/>
            <a:r>
              <a:t>Fourth level</a:t>
            </a:r>
          </a:p>
          <a:p>
            <a:pPr lvl="4"/>
            <a:r>
              <a:t>Fifth level</a:t>
            </a:r>
          </a:p>
        </p:txBody>
      </p:sp>
      <p:sp>
        <p:nvSpPr>
          <p:cNvPr id="6" name="Footer Placeholder 5"/>
          <p:cNvSpPr>
            <a:spLocks noGrp="1"/>
          </p:cNvSpPr>
          <p:nvPr>
            <p:ph type="ftr" sz="quarter" idx="4"/>
          </p:nvPr>
        </p:nvSpPr>
        <p:spPr>
          <a:xfrm>
            <a:off x="0" y="8917422"/>
            <a:ext cx="3077739" cy="469424"/>
          </a:xfrm>
          <a:prstGeom prst="rect">
            <a:avLst/>
          </a:prstGeom>
        </p:spPr>
        <p:txBody>
          <a:bodyPr vert="horz" lIns="94209" tIns="47105" rIns="94209" bIns="47105" rtlCol="0" anchor="b"/>
          <a:lstStyle>
            <a:lvl1pPr algn="l">
              <a:defRPr sz="1200"/>
            </a:lvl1pPr>
          </a:lstStyle>
          <a:p>
            <a:endParaRPr/>
          </a:p>
        </p:txBody>
      </p:sp>
      <p:sp>
        <p:nvSpPr>
          <p:cNvPr id="7" name="Slide Number Placeholder 6"/>
          <p:cNvSpPr>
            <a:spLocks noGrp="1"/>
          </p:cNvSpPr>
          <p:nvPr>
            <p:ph type="sldNum" sz="quarter" idx="5"/>
          </p:nvPr>
        </p:nvSpPr>
        <p:spPr>
          <a:xfrm>
            <a:off x="4023094" y="8917422"/>
            <a:ext cx="3077739" cy="469424"/>
          </a:xfrm>
          <a:prstGeom prst="rect">
            <a:avLst/>
          </a:prstGeom>
        </p:spPr>
        <p:txBody>
          <a:bodyPr vert="horz" lIns="94209" tIns="47105" rIns="94209" bIns="47105" rtlCol="0" anchor="b"/>
          <a:lstStyle>
            <a:lvl1pPr algn="r">
              <a:defRPr sz="1200"/>
            </a:lvl1pPr>
          </a:lstStyle>
          <a:p>
            <a:fld id="{9E11EC53-F507-411E-9ADC-FBCFECE09D3D}" type="slidenum">
              <a:rPr/>
              <a:t>‹#›</a:t>
            </a:fld>
            <a:endParaRPr/>
          </a:p>
        </p:txBody>
      </p:sp>
    </p:spTree>
    <p:extLst>
      <p:ext uri="{BB962C8B-B14F-4D97-AF65-F5344CB8AC3E}">
        <p14:creationId xmlns:p14="http://schemas.microsoft.com/office/powerpoint/2010/main" val="758182631"/>
      </p:ext>
    </p:extLst>
  </p:cSld>
  <p:clrMap bg1="lt1" tx1="dk1" bg2="lt2" tx2="dk2" accent1="accent1" accent2="accent2" accent3="accent3" accent4="accent4" accent5="accent5" accent6="accent6" hlink="hlink" folHlink="folHlink"/>
  <p:notesStyle>
    <a:lvl1pPr marL="0" algn="l" defTabSz="1218987" rtl="0" eaLnBrk="1" latinLnBrk="0" hangingPunct="1">
      <a:defRPr sz="1600" kern="1200">
        <a:solidFill>
          <a:schemeClr val="tx1"/>
        </a:solidFill>
        <a:latin typeface="+mn-lt"/>
        <a:ea typeface="+mn-ea"/>
        <a:cs typeface="+mn-cs"/>
      </a:defRPr>
    </a:lvl1pPr>
    <a:lvl2pPr marL="609493" algn="l" defTabSz="1218987" rtl="0" eaLnBrk="1" latinLnBrk="0" hangingPunct="1">
      <a:defRPr sz="1600" kern="1200">
        <a:solidFill>
          <a:schemeClr val="tx1"/>
        </a:solidFill>
        <a:latin typeface="+mn-lt"/>
        <a:ea typeface="+mn-ea"/>
        <a:cs typeface="+mn-cs"/>
      </a:defRPr>
    </a:lvl2pPr>
    <a:lvl3pPr marL="1218987" algn="l" defTabSz="1218987" rtl="0" eaLnBrk="1" latinLnBrk="0" hangingPunct="1">
      <a:defRPr sz="1600" kern="1200">
        <a:solidFill>
          <a:schemeClr val="tx1"/>
        </a:solidFill>
        <a:latin typeface="+mn-lt"/>
        <a:ea typeface="+mn-ea"/>
        <a:cs typeface="+mn-cs"/>
      </a:defRPr>
    </a:lvl3pPr>
    <a:lvl4pPr marL="1828480" algn="l" defTabSz="1218987" rtl="0" eaLnBrk="1" latinLnBrk="0" hangingPunct="1">
      <a:defRPr sz="1600" kern="1200">
        <a:solidFill>
          <a:schemeClr val="tx1"/>
        </a:solidFill>
        <a:latin typeface="+mn-lt"/>
        <a:ea typeface="+mn-ea"/>
        <a:cs typeface="+mn-cs"/>
      </a:defRPr>
    </a:lvl4pPr>
    <a:lvl5pPr marL="2437973" algn="l" defTabSz="1218987" rtl="0" eaLnBrk="1" latinLnBrk="0" hangingPunct="1">
      <a:defRPr sz="1600" kern="1200">
        <a:solidFill>
          <a:schemeClr val="tx1"/>
        </a:solidFill>
        <a:latin typeface="+mn-lt"/>
        <a:ea typeface="+mn-ea"/>
        <a:cs typeface="+mn-cs"/>
      </a:defRPr>
    </a:lvl5pPr>
    <a:lvl6pPr marL="3047467" algn="l" defTabSz="1218987" rtl="0" eaLnBrk="1" latinLnBrk="0" hangingPunct="1">
      <a:defRPr sz="1600" kern="1200">
        <a:solidFill>
          <a:schemeClr val="tx1"/>
        </a:solidFill>
        <a:latin typeface="+mn-lt"/>
        <a:ea typeface="+mn-ea"/>
        <a:cs typeface="+mn-cs"/>
      </a:defRPr>
    </a:lvl6pPr>
    <a:lvl7pPr marL="3656960" algn="l" defTabSz="1218987" rtl="0" eaLnBrk="1" latinLnBrk="0" hangingPunct="1">
      <a:defRPr sz="1600" kern="1200">
        <a:solidFill>
          <a:schemeClr val="tx1"/>
        </a:solidFill>
        <a:latin typeface="+mn-lt"/>
        <a:ea typeface="+mn-ea"/>
        <a:cs typeface="+mn-cs"/>
      </a:defRPr>
    </a:lvl7pPr>
    <a:lvl8pPr marL="4266453" algn="l" defTabSz="1218987" rtl="0" eaLnBrk="1" latinLnBrk="0" hangingPunct="1">
      <a:defRPr sz="1600" kern="1200">
        <a:solidFill>
          <a:schemeClr val="tx1"/>
        </a:solidFill>
        <a:latin typeface="+mn-lt"/>
        <a:ea typeface="+mn-ea"/>
        <a:cs typeface="+mn-cs"/>
      </a:defRPr>
    </a:lvl8pPr>
    <a:lvl9pPr marL="4875947" algn="l" defTabSz="1218987" rtl="0" eaLnBrk="1" latinLnBrk="0" hangingPunct="1">
      <a:defRPr sz="16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E11EC53-F507-411E-9ADC-FBCFECE09D3D}" type="slidenum">
              <a:rPr lang="en-US" smtClean="0"/>
              <a:t>1</a:t>
            </a:fld>
            <a:endParaRPr lang="en-US"/>
          </a:p>
        </p:txBody>
      </p:sp>
    </p:spTree>
    <p:extLst>
      <p:ext uri="{BB962C8B-B14F-4D97-AF65-F5344CB8AC3E}">
        <p14:creationId xmlns:p14="http://schemas.microsoft.com/office/powerpoint/2010/main" val="26884523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Isosceles Triangle 5"/>
          <p:cNvSpPr/>
          <p:nvPr/>
        </p:nvSpPr>
        <p:spPr>
          <a:xfrm>
            <a:off x="-1607" y="-1115"/>
            <a:ext cx="12190403" cy="6863692"/>
          </a:xfrm>
          <a:custGeom>
            <a:avLst/>
            <a:gdLst/>
            <a:ahLst/>
            <a:cxnLst/>
            <a:rect l="l" t="t" r="r" b="b"/>
            <a:pathLst>
              <a:path w="9145184" h="5147769">
                <a:moveTo>
                  <a:pt x="4573206" y="2611793"/>
                </a:moveTo>
                <a:lnTo>
                  <a:pt x="4673081" y="5144337"/>
                </a:lnTo>
                <a:lnTo>
                  <a:pt x="4473331" y="5144337"/>
                </a:lnTo>
                <a:close/>
                <a:moveTo>
                  <a:pt x="4571642" y="2577669"/>
                </a:moveTo>
                <a:lnTo>
                  <a:pt x="4568842" y="2582993"/>
                </a:lnTo>
                <a:lnTo>
                  <a:pt x="4572592" y="2595063"/>
                </a:lnTo>
                <a:lnTo>
                  <a:pt x="4576342" y="2582993"/>
                </a:lnTo>
                <a:lnTo>
                  <a:pt x="4573542" y="2577669"/>
                </a:lnTo>
                <a:lnTo>
                  <a:pt x="4576527" y="2582398"/>
                </a:lnTo>
                <a:lnTo>
                  <a:pt x="4577948" y="2577822"/>
                </a:lnTo>
                <a:lnTo>
                  <a:pt x="4576812" y="2582849"/>
                </a:lnTo>
                <a:lnTo>
                  <a:pt x="6195680" y="5147769"/>
                </a:lnTo>
                <a:lnTo>
                  <a:pt x="5925258" y="5147769"/>
                </a:lnTo>
                <a:lnTo>
                  <a:pt x="4576648" y="2583574"/>
                </a:lnTo>
                <a:lnTo>
                  <a:pt x="4573436" y="2597778"/>
                </a:lnTo>
                <a:lnTo>
                  <a:pt x="5365626" y="5147732"/>
                </a:lnTo>
                <a:lnTo>
                  <a:pt x="5148352" y="5147731"/>
                </a:lnTo>
                <a:lnTo>
                  <a:pt x="4572592" y="2601509"/>
                </a:lnTo>
                <a:lnTo>
                  <a:pt x="3996832" y="5147731"/>
                </a:lnTo>
                <a:lnTo>
                  <a:pt x="3779558" y="5147732"/>
                </a:lnTo>
                <a:lnTo>
                  <a:pt x="4571749" y="2597778"/>
                </a:lnTo>
                <a:lnTo>
                  <a:pt x="4568537" y="2583574"/>
                </a:lnTo>
                <a:lnTo>
                  <a:pt x="3219926" y="5147769"/>
                </a:lnTo>
                <a:lnTo>
                  <a:pt x="2949504" y="5147769"/>
                </a:lnTo>
                <a:lnTo>
                  <a:pt x="4568373" y="2582849"/>
                </a:lnTo>
                <a:lnTo>
                  <a:pt x="4567236" y="2577822"/>
                </a:lnTo>
                <a:lnTo>
                  <a:pt x="4568658" y="2582398"/>
                </a:lnTo>
                <a:close/>
                <a:moveTo>
                  <a:pt x="4575557" y="2575085"/>
                </a:moveTo>
                <a:lnTo>
                  <a:pt x="7359080" y="5147393"/>
                </a:lnTo>
                <a:lnTo>
                  <a:pt x="6952676" y="5147393"/>
                </a:lnTo>
                <a:close/>
                <a:moveTo>
                  <a:pt x="4569627" y="2575085"/>
                </a:moveTo>
                <a:lnTo>
                  <a:pt x="2192508" y="5147393"/>
                </a:lnTo>
                <a:lnTo>
                  <a:pt x="1786104" y="5147393"/>
                </a:lnTo>
                <a:close/>
                <a:moveTo>
                  <a:pt x="4575024" y="2574459"/>
                </a:moveTo>
                <a:lnTo>
                  <a:pt x="4578940" y="2575344"/>
                </a:lnTo>
                <a:lnTo>
                  <a:pt x="4578048" y="2574781"/>
                </a:lnTo>
                <a:lnTo>
                  <a:pt x="4579253" y="2575415"/>
                </a:lnTo>
                <a:lnTo>
                  <a:pt x="9145184" y="3607878"/>
                </a:lnTo>
                <a:lnTo>
                  <a:pt x="9145184" y="3994264"/>
                </a:lnTo>
                <a:lnTo>
                  <a:pt x="4580914" y="2576289"/>
                </a:lnTo>
                <a:lnTo>
                  <a:pt x="9144554" y="4976484"/>
                </a:lnTo>
                <a:lnTo>
                  <a:pt x="9144554" y="5147483"/>
                </a:lnTo>
                <a:lnTo>
                  <a:pt x="8654212" y="5147483"/>
                </a:lnTo>
                <a:lnTo>
                  <a:pt x="4579973" y="2575996"/>
                </a:lnTo>
                <a:close/>
                <a:moveTo>
                  <a:pt x="4570160" y="2574459"/>
                </a:moveTo>
                <a:lnTo>
                  <a:pt x="4565211" y="2575996"/>
                </a:lnTo>
                <a:lnTo>
                  <a:pt x="490972" y="5147483"/>
                </a:lnTo>
                <a:lnTo>
                  <a:pt x="629" y="5147483"/>
                </a:lnTo>
                <a:lnTo>
                  <a:pt x="630" y="4976484"/>
                </a:lnTo>
                <a:lnTo>
                  <a:pt x="4564270" y="2576289"/>
                </a:lnTo>
                <a:lnTo>
                  <a:pt x="0" y="3994264"/>
                </a:lnTo>
                <a:lnTo>
                  <a:pt x="0" y="3607878"/>
                </a:lnTo>
                <a:lnTo>
                  <a:pt x="4565931" y="2575415"/>
                </a:lnTo>
                <a:lnTo>
                  <a:pt x="4567137" y="2574781"/>
                </a:lnTo>
                <a:lnTo>
                  <a:pt x="4566244" y="2575344"/>
                </a:lnTo>
                <a:close/>
                <a:moveTo>
                  <a:pt x="630" y="286"/>
                </a:moveTo>
                <a:lnTo>
                  <a:pt x="490972" y="286"/>
                </a:lnTo>
                <a:lnTo>
                  <a:pt x="4565212" y="2571773"/>
                </a:lnTo>
                <a:lnTo>
                  <a:pt x="4567326" y="2572430"/>
                </a:lnTo>
                <a:lnTo>
                  <a:pt x="4569443" y="2572513"/>
                </a:lnTo>
                <a:lnTo>
                  <a:pt x="1786104" y="376"/>
                </a:lnTo>
                <a:lnTo>
                  <a:pt x="2192508" y="376"/>
                </a:lnTo>
                <a:lnTo>
                  <a:pt x="4569471" y="2572514"/>
                </a:lnTo>
                <a:lnTo>
                  <a:pt x="4571301" y="2572587"/>
                </a:lnTo>
                <a:lnTo>
                  <a:pt x="4569599" y="2572654"/>
                </a:lnTo>
                <a:lnTo>
                  <a:pt x="4569627" y="2572684"/>
                </a:lnTo>
                <a:lnTo>
                  <a:pt x="4569595" y="2572654"/>
                </a:lnTo>
                <a:lnTo>
                  <a:pt x="4568222" y="2572708"/>
                </a:lnTo>
                <a:lnTo>
                  <a:pt x="4570160" y="2573310"/>
                </a:lnTo>
                <a:lnTo>
                  <a:pt x="4567604" y="2572732"/>
                </a:lnTo>
                <a:lnTo>
                  <a:pt x="4566783" y="2572765"/>
                </a:lnTo>
                <a:lnTo>
                  <a:pt x="4567137" y="2572988"/>
                </a:lnTo>
                <a:lnTo>
                  <a:pt x="4566717" y="2572767"/>
                </a:lnTo>
                <a:lnTo>
                  <a:pt x="1205" y="2752816"/>
                </a:lnTo>
                <a:lnTo>
                  <a:pt x="1205" y="2392358"/>
                </a:lnTo>
                <a:lnTo>
                  <a:pt x="4565974" y="2572377"/>
                </a:lnTo>
                <a:lnTo>
                  <a:pt x="4565931" y="2572354"/>
                </a:lnTo>
                <a:lnTo>
                  <a:pt x="0" y="1539891"/>
                </a:lnTo>
                <a:lnTo>
                  <a:pt x="0" y="1153505"/>
                </a:lnTo>
                <a:lnTo>
                  <a:pt x="4564271" y="2571481"/>
                </a:lnTo>
                <a:lnTo>
                  <a:pt x="630" y="171286"/>
                </a:lnTo>
                <a:close/>
                <a:moveTo>
                  <a:pt x="9144554" y="286"/>
                </a:moveTo>
                <a:lnTo>
                  <a:pt x="9144554" y="171286"/>
                </a:lnTo>
                <a:lnTo>
                  <a:pt x="4580915" y="2571480"/>
                </a:lnTo>
                <a:lnTo>
                  <a:pt x="9145184" y="1153505"/>
                </a:lnTo>
                <a:lnTo>
                  <a:pt x="9145184" y="1539891"/>
                </a:lnTo>
                <a:lnTo>
                  <a:pt x="4579254" y="2572354"/>
                </a:lnTo>
                <a:lnTo>
                  <a:pt x="4579211" y="2572377"/>
                </a:lnTo>
                <a:lnTo>
                  <a:pt x="9143978" y="2392358"/>
                </a:lnTo>
                <a:lnTo>
                  <a:pt x="9143979" y="2752816"/>
                </a:lnTo>
                <a:lnTo>
                  <a:pt x="4578467" y="2572767"/>
                </a:lnTo>
                <a:lnTo>
                  <a:pt x="4578048" y="2572988"/>
                </a:lnTo>
                <a:lnTo>
                  <a:pt x="4578402" y="2572765"/>
                </a:lnTo>
                <a:lnTo>
                  <a:pt x="4577580" y="2572732"/>
                </a:lnTo>
                <a:lnTo>
                  <a:pt x="4575024" y="2573310"/>
                </a:lnTo>
                <a:lnTo>
                  <a:pt x="4576963" y="2572708"/>
                </a:lnTo>
                <a:lnTo>
                  <a:pt x="4575590" y="2572654"/>
                </a:lnTo>
                <a:lnTo>
                  <a:pt x="4575557" y="2572684"/>
                </a:lnTo>
                <a:lnTo>
                  <a:pt x="4575585" y="2572654"/>
                </a:lnTo>
                <a:lnTo>
                  <a:pt x="4573884" y="2572587"/>
                </a:lnTo>
                <a:lnTo>
                  <a:pt x="4575714" y="2572515"/>
                </a:lnTo>
                <a:lnTo>
                  <a:pt x="6952676" y="376"/>
                </a:lnTo>
                <a:lnTo>
                  <a:pt x="7359080" y="376"/>
                </a:lnTo>
                <a:lnTo>
                  <a:pt x="4575742" y="2572513"/>
                </a:lnTo>
                <a:lnTo>
                  <a:pt x="4577858" y="2572430"/>
                </a:lnTo>
                <a:lnTo>
                  <a:pt x="4579973" y="2571773"/>
                </a:lnTo>
                <a:lnTo>
                  <a:pt x="8654212" y="286"/>
                </a:lnTo>
                <a:close/>
                <a:moveTo>
                  <a:pt x="3219926" y="0"/>
                </a:moveTo>
                <a:lnTo>
                  <a:pt x="4568537" y="2564195"/>
                </a:lnTo>
                <a:lnTo>
                  <a:pt x="4571749" y="2549991"/>
                </a:lnTo>
                <a:lnTo>
                  <a:pt x="3779558" y="38"/>
                </a:lnTo>
                <a:lnTo>
                  <a:pt x="3996832" y="38"/>
                </a:lnTo>
                <a:lnTo>
                  <a:pt x="4572260" y="2544793"/>
                </a:lnTo>
                <a:lnTo>
                  <a:pt x="4471935" y="837"/>
                </a:lnTo>
                <a:lnTo>
                  <a:pt x="4674477" y="837"/>
                </a:lnTo>
                <a:lnTo>
                  <a:pt x="4574412" y="2538215"/>
                </a:lnTo>
                <a:lnTo>
                  <a:pt x="5148352" y="38"/>
                </a:lnTo>
                <a:lnTo>
                  <a:pt x="5365626" y="38"/>
                </a:lnTo>
                <a:lnTo>
                  <a:pt x="4574021" y="2548106"/>
                </a:lnTo>
                <a:lnTo>
                  <a:pt x="4573871" y="2551916"/>
                </a:lnTo>
                <a:lnTo>
                  <a:pt x="4576648" y="2564195"/>
                </a:lnTo>
                <a:lnTo>
                  <a:pt x="5925258" y="0"/>
                </a:lnTo>
                <a:lnTo>
                  <a:pt x="6195680" y="0"/>
                </a:lnTo>
                <a:lnTo>
                  <a:pt x="4576812" y="2564920"/>
                </a:lnTo>
                <a:lnTo>
                  <a:pt x="4577948" y="2569947"/>
                </a:lnTo>
                <a:lnTo>
                  <a:pt x="4576527" y="2565371"/>
                </a:lnTo>
                <a:lnTo>
                  <a:pt x="4573542" y="2570100"/>
                </a:lnTo>
                <a:lnTo>
                  <a:pt x="4576342" y="2564777"/>
                </a:lnTo>
                <a:lnTo>
                  <a:pt x="4573699" y="2556271"/>
                </a:lnTo>
                <a:lnTo>
                  <a:pt x="4573206" y="2568777"/>
                </a:lnTo>
                <a:lnTo>
                  <a:pt x="4572575" y="2552763"/>
                </a:lnTo>
                <a:lnTo>
                  <a:pt x="4568842" y="2564777"/>
                </a:lnTo>
                <a:lnTo>
                  <a:pt x="4571642" y="2570100"/>
                </a:lnTo>
                <a:lnTo>
                  <a:pt x="4568658" y="2565371"/>
                </a:lnTo>
                <a:lnTo>
                  <a:pt x="4567236" y="2569947"/>
                </a:lnTo>
                <a:lnTo>
                  <a:pt x="4568373" y="2564920"/>
                </a:lnTo>
                <a:lnTo>
                  <a:pt x="2949504" y="0"/>
                </a:lnTo>
                <a:close/>
              </a:path>
            </a:pathLst>
          </a:custGeom>
          <a:gradFill>
            <a:gsLst>
              <a:gs pos="0">
                <a:schemeClr val="bg1">
                  <a:alpha val="1000"/>
                </a:schemeClr>
              </a:gs>
              <a:gs pos="100000">
                <a:schemeClr val="bg1">
                  <a:alpha val="1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62" name="Rectangle 61"/>
          <p:cNvSpPr/>
          <p:nvPr/>
        </p:nvSpPr>
        <p:spPr bwMode="hidden">
          <a:xfrm>
            <a:off x="0" y="1905001"/>
            <a:ext cx="12188825" cy="2148252"/>
          </a:xfrm>
          <a:prstGeom prst="rect">
            <a:avLst/>
          </a:prstGeom>
          <a:solidFill>
            <a:schemeClr val="bg1"/>
          </a:solidFill>
          <a:ln w="28575">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lnSpc>
                <a:spcPct val="90000"/>
              </a:lnSpc>
            </a:pPr>
            <a:endParaRPr sz="3200">
              <a:solidFill>
                <a:schemeClr val="tx2"/>
              </a:solidFill>
            </a:endParaRPr>
          </a:p>
        </p:txBody>
      </p:sp>
      <p:sp>
        <p:nvSpPr>
          <p:cNvPr id="2" name="Title 1"/>
          <p:cNvSpPr>
            <a:spLocks noGrp="1"/>
          </p:cNvSpPr>
          <p:nvPr>
            <p:ph type="ctrTitle"/>
          </p:nvPr>
        </p:nvSpPr>
        <p:spPr>
          <a:xfrm>
            <a:off x="1218883" y="1905002"/>
            <a:ext cx="9751060" cy="2147926"/>
          </a:xfrm>
        </p:spPr>
        <p:txBody>
          <a:bodyPr anchor="ctr">
            <a:normAutofit/>
          </a:bodyPr>
          <a:lstStyle>
            <a:lvl1pPr algn="ctr">
              <a:defRPr sz="4400" cap="all" normalizeH="0" baseline="0"/>
            </a:lvl1pPr>
          </a:lstStyle>
          <a:p>
            <a:r>
              <a:rPr lang="en-US"/>
              <a:t>Click to edit Master title style</a:t>
            </a:r>
            <a:endParaRPr/>
          </a:p>
        </p:txBody>
      </p:sp>
      <p:sp>
        <p:nvSpPr>
          <p:cNvPr id="3" name="Subtitle 2"/>
          <p:cNvSpPr>
            <a:spLocks noGrp="1"/>
          </p:cNvSpPr>
          <p:nvPr>
            <p:ph type="subTitle" idx="1"/>
          </p:nvPr>
        </p:nvSpPr>
        <p:spPr>
          <a:xfrm>
            <a:off x="1218883" y="4140200"/>
            <a:ext cx="9751060" cy="1016000"/>
          </a:xfrm>
        </p:spPr>
        <p:txBody>
          <a:bodyPr>
            <a:normAutofit/>
          </a:bodyPr>
          <a:lstStyle>
            <a:lvl1pPr marL="0" indent="0" algn="ctr">
              <a:spcBef>
                <a:spcPts val="0"/>
              </a:spcBef>
              <a:buNone/>
              <a:defRPr sz="2800">
                <a:solidFill>
                  <a:schemeClr val="tx1"/>
                </a:solidFill>
              </a:defRPr>
            </a:lvl1pPr>
            <a:lvl2pPr marL="609493" indent="0" algn="ctr">
              <a:buNone/>
              <a:defRPr>
                <a:solidFill>
                  <a:schemeClr val="tx1">
                    <a:tint val="75000"/>
                  </a:schemeClr>
                </a:solidFill>
              </a:defRPr>
            </a:lvl2pPr>
            <a:lvl3pPr marL="1218987" indent="0" algn="ctr">
              <a:buNone/>
              <a:defRPr>
                <a:solidFill>
                  <a:schemeClr val="tx1">
                    <a:tint val="75000"/>
                  </a:schemeClr>
                </a:solidFill>
              </a:defRPr>
            </a:lvl3pPr>
            <a:lvl4pPr marL="1828480" indent="0" algn="ctr">
              <a:buNone/>
              <a:defRPr>
                <a:solidFill>
                  <a:schemeClr val="tx1">
                    <a:tint val="75000"/>
                  </a:schemeClr>
                </a:solidFill>
              </a:defRPr>
            </a:lvl4pPr>
            <a:lvl5pPr marL="2437973" indent="0" algn="ctr">
              <a:buNone/>
              <a:defRPr>
                <a:solidFill>
                  <a:schemeClr val="tx1">
                    <a:tint val="75000"/>
                  </a:schemeClr>
                </a:solidFill>
              </a:defRPr>
            </a:lvl5pPr>
            <a:lvl6pPr marL="3047467" indent="0" algn="ctr">
              <a:buNone/>
              <a:defRPr>
                <a:solidFill>
                  <a:schemeClr val="tx1">
                    <a:tint val="75000"/>
                  </a:schemeClr>
                </a:solidFill>
              </a:defRPr>
            </a:lvl6pPr>
            <a:lvl7pPr marL="3656960" indent="0" algn="ctr">
              <a:buNone/>
              <a:defRPr>
                <a:solidFill>
                  <a:schemeClr val="tx1">
                    <a:tint val="75000"/>
                  </a:schemeClr>
                </a:solidFill>
              </a:defRPr>
            </a:lvl7pPr>
            <a:lvl8pPr marL="4266453" indent="0" algn="ctr">
              <a:buNone/>
              <a:defRPr>
                <a:solidFill>
                  <a:schemeClr val="tx1">
                    <a:tint val="75000"/>
                  </a:schemeClr>
                </a:solidFill>
              </a:defRPr>
            </a:lvl8pPr>
            <a:lvl9pPr marL="4875947" indent="0" algn="ctr">
              <a:buNone/>
              <a:defRPr>
                <a:solidFill>
                  <a:schemeClr val="tx1">
                    <a:tint val="75000"/>
                  </a:schemeClr>
                </a:solidFill>
              </a:defRPr>
            </a:lvl9pPr>
          </a:lstStyle>
          <a:p>
            <a:r>
              <a:rPr lang="en-US"/>
              <a:t>Click to edit Master subtitle style</a:t>
            </a:r>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Alternate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821163" y="482600"/>
            <a:ext cx="3961368" cy="1422400"/>
          </a:xfrm>
        </p:spPr>
        <p:txBody>
          <a:bodyPr anchor="b" anchorCtr="0">
            <a:normAutofit/>
          </a:bodyPr>
          <a:lstStyle>
            <a:lvl1pPr algn="l">
              <a:defRPr sz="3200" b="0"/>
            </a:lvl1pPr>
          </a:lstStyle>
          <a:p>
            <a:r>
              <a:rPr lang="en-US"/>
              <a:t>Click to edit Master title style</a:t>
            </a:r>
            <a:endParaRPr/>
          </a:p>
        </p:txBody>
      </p:sp>
      <p:sp>
        <p:nvSpPr>
          <p:cNvPr id="9" name="Rectangle 8" descr="&#10;"/>
          <p:cNvSpPr/>
          <p:nvPr/>
        </p:nvSpPr>
        <p:spPr>
          <a:xfrm>
            <a:off x="0" y="-1115"/>
            <a:ext cx="7618016" cy="68591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3" name="Picture Placeholder 2" descr="An empty placeholder to add an image. Click on the placeholder and select the image that you wish to add.&#10;"/>
          <p:cNvSpPr>
            <a:spLocks noGrp="1"/>
          </p:cNvSpPr>
          <p:nvPr>
            <p:ph type="pic" idx="1"/>
          </p:nvPr>
        </p:nvSpPr>
        <p:spPr>
          <a:xfrm>
            <a:off x="507868" y="482600"/>
            <a:ext cx="6602281" cy="5842001"/>
          </a:xfrm>
          <a:noFill/>
          <a:ln w="9525">
            <a:noFill/>
            <a:miter lim="800000"/>
          </a:ln>
          <a:effectLst/>
        </p:spPr>
        <p:txBody>
          <a:bodyPr>
            <a:normAutofit/>
          </a:bodyPr>
          <a:lstStyle>
            <a:lvl1pPr marL="0" indent="0" algn="ctr">
              <a:buNone/>
              <a:defRPr sz="2700"/>
            </a:lvl1pPr>
            <a:lvl2pPr marL="609493" indent="0">
              <a:buNone/>
              <a:defRPr sz="3700"/>
            </a:lvl2pPr>
            <a:lvl3pPr marL="1218987" indent="0">
              <a:buNone/>
              <a:defRPr sz="3200"/>
            </a:lvl3pPr>
            <a:lvl4pPr marL="1828480" indent="0">
              <a:buNone/>
              <a:defRPr sz="2700"/>
            </a:lvl4pPr>
            <a:lvl5pPr marL="2437973" indent="0">
              <a:buNone/>
              <a:defRPr sz="2700"/>
            </a:lvl5pPr>
            <a:lvl6pPr marL="3047467" indent="0">
              <a:buNone/>
              <a:defRPr sz="2700"/>
            </a:lvl6pPr>
            <a:lvl7pPr marL="3656960" indent="0">
              <a:buNone/>
              <a:defRPr sz="2700"/>
            </a:lvl7pPr>
            <a:lvl8pPr marL="4266453" indent="0">
              <a:buNone/>
              <a:defRPr sz="2700"/>
            </a:lvl8pPr>
            <a:lvl9pPr marL="4875947" indent="0">
              <a:buNone/>
              <a:defRPr sz="2700"/>
            </a:lvl9pPr>
          </a:lstStyle>
          <a:p>
            <a:r>
              <a:rPr lang="en-US"/>
              <a:t>Click icon to add picture</a:t>
            </a:r>
            <a:endParaRPr dirty="0"/>
          </a:p>
        </p:txBody>
      </p:sp>
      <p:sp>
        <p:nvSpPr>
          <p:cNvPr id="4" name="Text Placeholder 3"/>
          <p:cNvSpPr>
            <a:spLocks noGrp="1"/>
          </p:cNvSpPr>
          <p:nvPr>
            <p:ph type="body" sz="half" idx="2"/>
          </p:nvPr>
        </p:nvSpPr>
        <p:spPr>
          <a:xfrm>
            <a:off x="7821163" y="2108200"/>
            <a:ext cx="3961368" cy="4267200"/>
          </a:xfrm>
        </p:spPr>
        <p:txBody>
          <a:bodyPr>
            <a:normAutofit/>
          </a:bodyPr>
          <a:lstStyle>
            <a:lvl1pPr marL="0" indent="0">
              <a:spcBef>
                <a:spcPts val="1600"/>
              </a:spcBef>
              <a:buNone/>
              <a:defRPr sz="2000">
                <a:solidFill>
                  <a:schemeClr val="tx1"/>
                </a:solidFill>
              </a:defRPr>
            </a:lvl1pPr>
            <a:lvl2pPr marL="609493" indent="0">
              <a:buNone/>
              <a:defRPr sz="1600"/>
            </a:lvl2pPr>
            <a:lvl3pPr marL="1218987" indent="0">
              <a:buNone/>
              <a:defRPr sz="1300"/>
            </a:lvl3pPr>
            <a:lvl4pPr marL="1828480" indent="0">
              <a:buNone/>
              <a:defRPr sz="1200"/>
            </a:lvl4pPr>
            <a:lvl5pPr marL="2437973" indent="0">
              <a:buNone/>
              <a:defRPr sz="1200"/>
            </a:lvl5pPr>
            <a:lvl6pPr marL="3047467" indent="0">
              <a:buNone/>
              <a:defRPr sz="1200"/>
            </a:lvl6pPr>
            <a:lvl7pPr marL="3656960" indent="0">
              <a:buNone/>
              <a:defRPr sz="1200"/>
            </a:lvl7pPr>
            <a:lvl8pPr marL="4266453" indent="0">
              <a:buNone/>
              <a:defRPr sz="1200"/>
            </a:lvl8pPr>
            <a:lvl9pPr marL="4875947" indent="0">
              <a:buNone/>
              <a:defRPr sz="1200"/>
            </a:lvl9pPr>
          </a:lstStyle>
          <a:p>
            <a:pPr lvl="0"/>
            <a:r>
              <a:rPr lang="en-US"/>
              <a:t>Edit Master text styles</a:t>
            </a:r>
          </a:p>
        </p:txBody>
      </p:sp>
    </p:spTree>
    <p:extLst>
      <p:ext uri="{BB962C8B-B14F-4D97-AF65-F5344CB8AC3E}">
        <p14:creationId xmlns:p14="http://schemas.microsoft.com/office/powerpoint/2010/main" val="20763039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Vertical Text Placeholder 2"/>
          <p:cNvSpPr>
            <a:spLocks noGrp="1"/>
          </p:cNvSpPr>
          <p:nvPr>
            <p:ph type="body" orient="vert" idx="1"/>
          </p:nvPr>
        </p:nvSpPr>
        <p:spPr/>
        <p:txBody>
          <a:bodyPr vert="eaVert"/>
          <a:lstStyle>
            <a:lvl5pPr>
              <a:defRPr/>
            </a:lvl5pPr>
            <a:lvl6pPr marL="2669581">
              <a:defRPr baseline="0"/>
            </a:lvl6pPr>
            <a:lvl7pPr marL="2669581">
              <a:defRPr baseline="0"/>
            </a:lvl7pPr>
            <a:lvl8pPr marL="2669581">
              <a:defRPr baseline="0"/>
            </a:lvl8pPr>
            <a:lvl9pPr marL="2669581">
              <a:defRPr baseline="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11"/>
          </p:nvPr>
        </p:nvSpPr>
        <p:spPr/>
        <p:txBody>
          <a:bodyPr/>
          <a:lstStyle/>
          <a:p>
            <a:endParaRPr/>
          </a:p>
        </p:txBody>
      </p:sp>
      <p:sp>
        <p:nvSpPr>
          <p:cNvPr id="4" name="Date Placeholder 3"/>
          <p:cNvSpPr>
            <a:spLocks noGrp="1"/>
          </p:cNvSpPr>
          <p:nvPr>
            <p:ph type="dt" sz="half" idx="10"/>
          </p:nvPr>
        </p:nvSpPr>
        <p:spPr/>
        <p:txBody>
          <a:bodyPr/>
          <a:lstStyle/>
          <a:p>
            <a:fld id="{3B9B9059-F1D6-41D0-95CF-D21CAA096B3A}" type="datetimeFigureOut">
              <a:rPr lang="en-US"/>
              <a:t>9/23/2023</a:t>
            </a:fld>
            <a:endParaRPr/>
          </a:p>
        </p:txBody>
      </p:sp>
      <p:sp>
        <p:nvSpPr>
          <p:cNvPr id="6" name="Slide Number Placeholder 5"/>
          <p:cNvSpPr>
            <a:spLocks noGrp="1"/>
          </p:cNvSpPr>
          <p:nvPr>
            <p:ph type="sldNum" sz="quarter" idx="12"/>
          </p:nvPr>
        </p:nvSpPr>
        <p:spPr/>
        <p:txBody>
          <a:bodyPr/>
          <a:lstStyle/>
          <a:p>
            <a:fld id="{E5FD5434-F838-4DD4-A17B-1CB1A1850DF4}" type="slidenum">
              <a:rPr/>
              <a:t>‹#›</a:t>
            </a:fld>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40043" y="482599"/>
            <a:ext cx="1843982" cy="5791201"/>
          </a:xfrm>
        </p:spPr>
        <p:txBody>
          <a:bodyPr vert="eaVert"/>
          <a:lstStyle/>
          <a:p>
            <a:r>
              <a:rPr lang="en-US"/>
              <a:t>Click to edit Master title style</a:t>
            </a:r>
            <a:endParaRPr/>
          </a:p>
        </p:txBody>
      </p:sp>
      <p:sp>
        <p:nvSpPr>
          <p:cNvPr id="3" name="Vertical Text Placeholder 2"/>
          <p:cNvSpPr>
            <a:spLocks noGrp="1"/>
          </p:cNvSpPr>
          <p:nvPr>
            <p:ph type="body" orient="vert" idx="1"/>
          </p:nvPr>
        </p:nvSpPr>
        <p:spPr>
          <a:xfrm>
            <a:off x="914162" y="482599"/>
            <a:ext cx="9040045" cy="5791201"/>
          </a:xfrm>
        </p:spPr>
        <p:txBody>
          <a:bodyPr vert="eaVert"/>
          <a:lstStyle>
            <a:lvl5pPr>
              <a:defRPr/>
            </a:lvl5pPr>
            <a:lvl6pPr>
              <a:defRPr/>
            </a:lvl6pPr>
            <a:lvl7pPr>
              <a:defRPr/>
            </a:lvl7pPr>
            <a:lvl8pPr>
              <a:defRPr baseline="0"/>
            </a:lvl8pPr>
            <a:lvl9pPr>
              <a:defRPr baseline="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11"/>
          </p:nvPr>
        </p:nvSpPr>
        <p:spPr/>
        <p:txBody>
          <a:bodyPr/>
          <a:lstStyle/>
          <a:p>
            <a:endParaRPr/>
          </a:p>
        </p:txBody>
      </p:sp>
      <p:sp>
        <p:nvSpPr>
          <p:cNvPr id="4" name="Date Placeholder 3"/>
          <p:cNvSpPr>
            <a:spLocks noGrp="1"/>
          </p:cNvSpPr>
          <p:nvPr>
            <p:ph type="dt" sz="half" idx="10"/>
          </p:nvPr>
        </p:nvSpPr>
        <p:spPr/>
        <p:txBody>
          <a:bodyPr/>
          <a:lstStyle/>
          <a:p>
            <a:fld id="{3B9B9059-F1D6-41D0-95CF-D21CAA096B3A}" type="datetimeFigureOut">
              <a:rPr lang="en-US"/>
              <a:t>9/23/2023</a:t>
            </a:fld>
            <a:endParaRPr/>
          </a:p>
        </p:txBody>
      </p:sp>
      <p:sp>
        <p:nvSpPr>
          <p:cNvPr id="6" name="Slide Number Placeholder 5"/>
          <p:cNvSpPr>
            <a:spLocks noGrp="1"/>
          </p:cNvSpPr>
          <p:nvPr>
            <p:ph type="sldNum" sz="quarter" idx="12"/>
          </p:nvPr>
        </p:nvSpPr>
        <p:spPr/>
        <p:txBody>
          <a:bodyPr/>
          <a:lstStyle/>
          <a:p>
            <a:fld id="{E5FD5434-F838-4DD4-A17B-1CB1A1850DF4}" type="slidenum">
              <a:rPr/>
              <a:t>‹#›</a:t>
            </a:fld>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Isosceles Triangle 5"/>
          <p:cNvSpPr/>
          <p:nvPr/>
        </p:nvSpPr>
        <p:spPr>
          <a:xfrm>
            <a:off x="-1607" y="-1115"/>
            <a:ext cx="12190403" cy="6863692"/>
          </a:xfrm>
          <a:custGeom>
            <a:avLst/>
            <a:gdLst/>
            <a:ahLst/>
            <a:cxnLst/>
            <a:rect l="l" t="t" r="r" b="b"/>
            <a:pathLst>
              <a:path w="9145184" h="5147769">
                <a:moveTo>
                  <a:pt x="4573206" y="2611793"/>
                </a:moveTo>
                <a:lnTo>
                  <a:pt x="4673081" y="5144337"/>
                </a:lnTo>
                <a:lnTo>
                  <a:pt x="4473331" y="5144337"/>
                </a:lnTo>
                <a:close/>
                <a:moveTo>
                  <a:pt x="4571642" y="2577669"/>
                </a:moveTo>
                <a:lnTo>
                  <a:pt x="4568842" y="2582993"/>
                </a:lnTo>
                <a:lnTo>
                  <a:pt x="4572592" y="2595063"/>
                </a:lnTo>
                <a:lnTo>
                  <a:pt x="4576342" y="2582993"/>
                </a:lnTo>
                <a:lnTo>
                  <a:pt x="4573542" y="2577669"/>
                </a:lnTo>
                <a:lnTo>
                  <a:pt x="4576527" y="2582398"/>
                </a:lnTo>
                <a:lnTo>
                  <a:pt x="4577948" y="2577822"/>
                </a:lnTo>
                <a:lnTo>
                  <a:pt x="4576812" y="2582849"/>
                </a:lnTo>
                <a:lnTo>
                  <a:pt x="6195680" y="5147769"/>
                </a:lnTo>
                <a:lnTo>
                  <a:pt x="5925258" y="5147769"/>
                </a:lnTo>
                <a:lnTo>
                  <a:pt x="4576648" y="2583574"/>
                </a:lnTo>
                <a:lnTo>
                  <a:pt x="4573436" y="2597778"/>
                </a:lnTo>
                <a:lnTo>
                  <a:pt x="5365626" y="5147732"/>
                </a:lnTo>
                <a:lnTo>
                  <a:pt x="5148352" y="5147731"/>
                </a:lnTo>
                <a:lnTo>
                  <a:pt x="4572592" y="2601509"/>
                </a:lnTo>
                <a:lnTo>
                  <a:pt x="3996832" y="5147731"/>
                </a:lnTo>
                <a:lnTo>
                  <a:pt x="3779558" y="5147732"/>
                </a:lnTo>
                <a:lnTo>
                  <a:pt x="4571749" y="2597778"/>
                </a:lnTo>
                <a:lnTo>
                  <a:pt x="4568537" y="2583574"/>
                </a:lnTo>
                <a:lnTo>
                  <a:pt x="3219926" y="5147769"/>
                </a:lnTo>
                <a:lnTo>
                  <a:pt x="2949504" y="5147769"/>
                </a:lnTo>
                <a:lnTo>
                  <a:pt x="4568373" y="2582849"/>
                </a:lnTo>
                <a:lnTo>
                  <a:pt x="4567236" y="2577822"/>
                </a:lnTo>
                <a:lnTo>
                  <a:pt x="4568658" y="2582398"/>
                </a:lnTo>
                <a:close/>
                <a:moveTo>
                  <a:pt x="4575557" y="2575085"/>
                </a:moveTo>
                <a:lnTo>
                  <a:pt x="7359080" y="5147393"/>
                </a:lnTo>
                <a:lnTo>
                  <a:pt x="6952676" y="5147393"/>
                </a:lnTo>
                <a:close/>
                <a:moveTo>
                  <a:pt x="4569627" y="2575085"/>
                </a:moveTo>
                <a:lnTo>
                  <a:pt x="2192508" y="5147393"/>
                </a:lnTo>
                <a:lnTo>
                  <a:pt x="1786104" y="5147393"/>
                </a:lnTo>
                <a:close/>
                <a:moveTo>
                  <a:pt x="4575024" y="2574459"/>
                </a:moveTo>
                <a:lnTo>
                  <a:pt x="4578940" y="2575344"/>
                </a:lnTo>
                <a:lnTo>
                  <a:pt x="4578048" y="2574781"/>
                </a:lnTo>
                <a:lnTo>
                  <a:pt x="4579253" y="2575415"/>
                </a:lnTo>
                <a:lnTo>
                  <a:pt x="9145184" y="3607878"/>
                </a:lnTo>
                <a:lnTo>
                  <a:pt x="9145184" y="3994264"/>
                </a:lnTo>
                <a:lnTo>
                  <a:pt x="4580914" y="2576289"/>
                </a:lnTo>
                <a:lnTo>
                  <a:pt x="9144554" y="4976484"/>
                </a:lnTo>
                <a:lnTo>
                  <a:pt x="9144554" y="5147483"/>
                </a:lnTo>
                <a:lnTo>
                  <a:pt x="8654212" y="5147483"/>
                </a:lnTo>
                <a:lnTo>
                  <a:pt x="4579973" y="2575996"/>
                </a:lnTo>
                <a:close/>
                <a:moveTo>
                  <a:pt x="4570160" y="2574459"/>
                </a:moveTo>
                <a:lnTo>
                  <a:pt x="4565211" y="2575996"/>
                </a:lnTo>
                <a:lnTo>
                  <a:pt x="490972" y="5147483"/>
                </a:lnTo>
                <a:lnTo>
                  <a:pt x="629" y="5147483"/>
                </a:lnTo>
                <a:lnTo>
                  <a:pt x="630" y="4976484"/>
                </a:lnTo>
                <a:lnTo>
                  <a:pt x="4564270" y="2576289"/>
                </a:lnTo>
                <a:lnTo>
                  <a:pt x="0" y="3994264"/>
                </a:lnTo>
                <a:lnTo>
                  <a:pt x="0" y="3607878"/>
                </a:lnTo>
                <a:lnTo>
                  <a:pt x="4565931" y="2575415"/>
                </a:lnTo>
                <a:lnTo>
                  <a:pt x="4567137" y="2574781"/>
                </a:lnTo>
                <a:lnTo>
                  <a:pt x="4566244" y="2575344"/>
                </a:lnTo>
                <a:close/>
                <a:moveTo>
                  <a:pt x="630" y="286"/>
                </a:moveTo>
                <a:lnTo>
                  <a:pt x="490972" y="286"/>
                </a:lnTo>
                <a:lnTo>
                  <a:pt x="4565212" y="2571773"/>
                </a:lnTo>
                <a:lnTo>
                  <a:pt x="4567326" y="2572430"/>
                </a:lnTo>
                <a:lnTo>
                  <a:pt x="4569443" y="2572513"/>
                </a:lnTo>
                <a:lnTo>
                  <a:pt x="1786104" y="376"/>
                </a:lnTo>
                <a:lnTo>
                  <a:pt x="2192508" y="376"/>
                </a:lnTo>
                <a:lnTo>
                  <a:pt x="4569471" y="2572514"/>
                </a:lnTo>
                <a:lnTo>
                  <a:pt x="4571301" y="2572587"/>
                </a:lnTo>
                <a:lnTo>
                  <a:pt x="4569599" y="2572654"/>
                </a:lnTo>
                <a:lnTo>
                  <a:pt x="4569627" y="2572684"/>
                </a:lnTo>
                <a:lnTo>
                  <a:pt x="4569595" y="2572654"/>
                </a:lnTo>
                <a:lnTo>
                  <a:pt x="4568222" y="2572708"/>
                </a:lnTo>
                <a:lnTo>
                  <a:pt x="4570160" y="2573310"/>
                </a:lnTo>
                <a:lnTo>
                  <a:pt x="4567604" y="2572732"/>
                </a:lnTo>
                <a:lnTo>
                  <a:pt x="4566783" y="2572765"/>
                </a:lnTo>
                <a:lnTo>
                  <a:pt x="4567137" y="2572988"/>
                </a:lnTo>
                <a:lnTo>
                  <a:pt x="4566717" y="2572767"/>
                </a:lnTo>
                <a:lnTo>
                  <a:pt x="1205" y="2752816"/>
                </a:lnTo>
                <a:lnTo>
                  <a:pt x="1205" y="2392358"/>
                </a:lnTo>
                <a:lnTo>
                  <a:pt x="4565974" y="2572377"/>
                </a:lnTo>
                <a:lnTo>
                  <a:pt x="4565931" y="2572354"/>
                </a:lnTo>
                <a:lnTo>
                  <a:pt x="0" y="1539891"/>
                </a:lnTo>
                <a:lnTo>
                  <a:pt x="0" y="1153505"/>
                </a:lnTo>
                <a:lnTo>
                  <a:pt x="4564271" y="2571481"/>
                </a:lnTo>
                <a:lnTo>
                  <a:pt x="630" y="171286"/>
                </a:lnTo>
                <a:close/>
                <a:moveTo>
                  <a:pt x="9144554" y="286"/>
                </a:moveTo>
                <a:lnTo>
                  <a:pt x="9144554" y="171286"/>
                </a:lnTo>
                <a:lnTo>
                  <a:pt x="4580915" y="2571480"/>
                </a:lnTo>
                <a:lnTo>
                  <a:pt x="9145184" y="1153505"/>
                </a:lnTo>
                <a:lnTo>
                  <a:pt x="9145184" y="1539891"/>
                </a:lnTo>
                <a:lnTo>
                  <a:pt x="4579254" y="2572354"/>
                </a:lnTo>
                <a:lnTo>
                  <a:pt x="4579211" y="2572377"/>
                </a:lnTo>
                <a:lnTo>
                  <a:pt x="9143978" y="2392358"/>
                </a:lnTo>
                <a:lnTo>
                  <a:pt x="9143979" y="2752816"/>
                </a:lnTo>
                <a:lnTo>
                  <a:pt x="4578467" y="2572767"/>
                </a:lnTo>
                <a:lnTo>
                  <a:pt x="4578048" y="2572988"/>
                </a:lnTo>
                <a:lnTo>
                  <a:pt x="4578402" y="2572765"/>
                </a:lnTo>
                <a:lnTo>
                  <a:pt x="4577580" y="2572732"/>
                </a:lnTo>
                <a:lnTo>
                  <a:pt x="4575024" y="2573310"/>
                </a:lnTo>
                <a:lnTo>
                  <a:pt x="4576963" y="2572708"/>
                </a:lnTo>
                <a:lnTo>
                  <a:pt x="4575590" y="2572654"/>
                </a:lnTo>
                <a:lnTo>
                  <a:pt x="4575557" y="2572684"/>
                </a:lnTo>
                <a:lnTo>
                  <a:pt x="4575585" y="2572654"/>
                </a:lnTo>
                <a:lnTo>
                  <a:pt x="4573884" y="2572587"/>
                </a:lnTo>
                <a:lnTo>
                  <a:pt x="4575714" y="2572515"/>
                </a:lnTo>
                <a:lnTo>
                  <a:pt x="6952676" y="376"/>
                </a:lnTo>
                <a:lnTo>
                  <a:pt x="7359080" y="376"/>
                </a:lnTo>
                <a:lnTo>
                  <a:pt x="4575742" y="2572513"/>
                </a:lnTo>
                <a:lnTo>
                  <a:pt x="4577858" y="2572430"/>
                </a:lnTo>
                <a:lnTo>
                  <a:pt x="4579973" y="2571773"/>
                </a:lnTo>
                <a:lnTo>
                  <a:pt x="8654212" y="286"/>
                </a:lnTo>
                <a:close/>
                <a:moveTo>
                  <a:pt x="3219926" y="0"/>
                </a:moveTo>
                <a:lnTo>
                  <a:pt x="4568537" y="2564195"/>
                </a:lnTo>
                <a:lnTo>
                  <a:pt x="4571749" y="2549991"/>
                </a:lnTo>
                <a:lnTo>
                  <a:pt x="3779558" y="38"/>
                </a:lnTo>
                <a:lnTo>
                  <a:pt x="3996832" y="38"/>
                </a:lnTo>
                <a:lnTo>
                  <a:pt x="4572260" y="2544793"/>
                </a:lnTo>
                <a:lnTo>
                  <a:pt x="4471935" y="837"/>
                </a:lnTo>
                <a:lnTo>
                  <a:pt x="4674477" y="837"/>
                </a:lnTo>
                <a:lnTo>
                  <a:pt x="4574412" y="2538215"/>
                </a:lnTo>
                <a:lnTo>
                  <a:pt x="5148352" y="38"/>
                </a:lnTo>
                <a:lnTo>
                  <a:pt x="5365626" y="38"/>
                </a:lnTo>
                <a:lnTo>
                  <a:pt x="4574021" y="2548106"/>
                </a:lnTo>
                <a:lnTo>
                  <a:pt x="4573871" y="2551916"/>
                </a:lnTo>
                <a:lnTo>
                  <a:pt x="4576648" y="2564195"/>
                </a:lnTo>
                <a:lnTo>
                  <a:pt x="5925258" y="0"/>
                </a:lnTo>
                <a:lnTo>
                  <a:pt x="6195680" y="0"/>
                </a:lnTo>
                <a:lnTo>
                  <a:pt x="4576812" y="2564920"/>
                </a:lnTo>
                <a:lnTo>
                  <a:pt x="4577948" y="2569947"/>
                </a:lnTo>
                <a:lnTo>
                  <a:pt x="4576527" y="2565371"/>
                </a:lnTo>
                <a:lnTo>
                  <a:pt x="4573542" y="2570100"/>
                </a:lnTo>
                <a:lnTo>
                  <a:pt x="4576342" y="2564777"/>
                </a:lnTo>
                <a:lnTo>
                  <a:pt x="4573699" y="2556271"/>
                </a:lnTo>
                <a:lnTo>
                  <a:pt x="4573206" y="2568777"/>
                </a:lnTo>
                <a:lnTo>
                  <a:pt x="4572575" y="2552763"/>
                </a:lnTo>
                <a:lnTo>
                  <a:pt x="4568842" y="2564777"/>
                </a:lnTo>
                <a:lnTo>
                  <a:pt x="4571642" y="2570100"/>
                </a:lnTo>
                <a:lnTo>
                  <a:pt x="4568658" y="2565371"/>
                </a:lnTo>
                <a:lnTo>
                  <a:pt x="4567236" y="2569947"/>
                </a:lnTo>
                <a:lnTo>
                  <a:pt x="4568373" y="2564920"/>
                </a:lnTo>
                <a:lnTo>
                  <a:pt x="2949504" y="0"/>
                </a:lnTo>
                <a:close/>
              </a:path>
            </a:pathLst>
          </a:custGeom>
          <a:gradFill>
            <a:gsLst>
              <a:gs pos="0">
                <a:schemeClr val="bg1">
                  <a:alpha val="1000"/>
                </a:schemeClr>
              </a:gs>
              <a:gs pos="100000">
                <a:schemeClr val="bg1">
                  <a:alpha val="1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sz="2400"/>
          </a:p>
        </p:txBody>
      </p:sp>
      <p:sp>
        <p:nvSpPr>
          <p:cNvPr id="62" name="Rectangle 61"/>
          <p:cNvSpPr/>
          <p:nvPr/>
        </p:nvSpPr>
        <p:spPr bwMode="hidden">
          <a:xfrm>
            <a:off x="1" y="1905001"/>
            <a:ext cx="12188825" cy="2148252"/>
          </a:xfrm>
          <a:prstGeom prst="rect">
            <a:avLst/>
          </a:prstGeom>
          <a:solidFill>
            <a:schemeClr val="bg1"/>
          </a:solidFill>
          <a:ln w="28575">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lnSpc>
                <a:spcPct val="90000"/>
              </a:lnSpc>
            </a:pPr>
            <a:endParaRPr sz="3200">
              <a:solidFill>
                <a:schemeClr val="tx2"/>
              </a:solidFill>
            </a:endParaRPr>
          </a:p>
        </p:txBody>
      </p:sp>
      <p:sp>
        <p:nvSpPr>
          <p:cNvPr id="2" name="Title 1"/>
          <p:cNvSpPr>
            <a:spLocks noGrp="1"/>
          </p:cNvSpPr>
          <p:nvPr>
            <p:ph type="ctrTitle"/>
          </p:nvPr>
        </p:nvSpPr>
        <p:spPr>
          <a:xfrm>
            <a:off x="1218883" y="1905002"/>
            <a:ext cx="9751060" cy="2147926"/>
          </a:xfrm>
        </p:spPr>
        <p:txBody>
          <a:bodyPr anchor="ctr">
            <a:normAutofit/>
          </a:bodyPr>
          <a:lstStyle>
            <a:lvl1pPr algn="ctr">
              <a:defRPr sz="4400" cap="all" normalizeH="0" baseline="0"/>
            </a:lvl1pPr>
          </a:lstStyle>
          <a:p>
            <a:r>
              <a:rPr lang="en-US"/>
              <a:t>Click to edit Master title style</a:t>
            </a:r>
            <a:endParaRPr/>
          </a:p>
        </p:txBody>
      </p:sp>
      <p:sp>
        <p:nvSpPr>
          <p:cNvPr id="3" name="Subtitle 2"/>
          <p:cNvSpPr>
            <a:spLocks noGrp="1"/>
          </p:cNvSpPr>
          <p:nvPr>
            <p:ph type="subTitle" idx="1"/>
          </p:nvPr>
        </p:nvSpPr>
        <p:spPr>
          <a:xfrm>
            <a:off x="1218883" y="4140200"/>
            <a:ext cx="9751060" cy="1016000"/>
          </a:xfrm>
        </p:spPr>
        <p:txBody>
          <a:bodyPr>
            <a:normAutofit/>
          </a:bodyPr>
          <a:lstStyle>
            <a:lvl1pPr marL="0" indent="0" algn="ctr">
              <a:spcBef>
                <a:spcPts val="0"/>
              </a:spcBef>
              <a:buNone/>
              <a:defRPr sz="2800">
                <a:solidFill>
                  <a:schemeClr val="tx1"/>
                </a:solidFill>
              </a:defRPr>
            </a:lvl1pPr>
            <a:lvl2pPr marL="609493" indent="0" algn="ctr">
              <a:buNone/>
              <a:defRPr>
                <a:solidFill>
                  <a:schemeClr val="tx1">
                    <a:tint val="75000"/>
                  </a:schemeClr>
                </a:solidFill>
              </a:defRPr>
            </a:lvl2pPr>
            <a:lvl3pPr marL="1218987" indent="0" algn="ctr">
              <a:buNone/>
              <a:defRPr>
                <a:solidFill>
                  <a:schemeClr val="tx1">
                    <a:tint val="75000"/>
                  </a:schemeClr>
                </a:solidFill>
              </a:defRPr>
            </a:lvl3pPr>
            <a:lvl4pPr marL="1828480" indent="0" algn="ctr">
              <a:buNone/>
              <a:defRPr>
                <a:solidFill>
                  <a:schemeClr val="tx1">
                    <a:tint val="75000"/>
                  </a:schemeClr>
                </a:solidFill>
              </a:defRPr>
            </a:lvl4pPr>
            <a:lvl5pPr marL="2437972" indent="0" algn="ctr">
              <a:buNone/>
              <a:defRPr>
                <a:solidFill>
                  <a:schemeClr val="tx1">
                    <a:tint val="75000"/>
                  </a:schemeClr>
                </a:solidFill>
              </a:defRPr>
            </a:lvl5pPr>
            <a:lvl6pPr marL="3047466" indent="0" algn="ctr">
              <a:buNone/>
              <a:defRPr>
                <a:solidFill>
                  <a:schemeClr val="tx1">
                    <a:tint val="75000"/>
                  </a:schemeClr>
                </a:solidFill>
              </a:defRPr>
            </a:lvl6pPr>
            <a:lvl7pPr marL="3656960" indent="0" algn="ctr">
              <a:buNone/>
              <a:defRPr>
                <a:solidFill>
                  <a:schemeClr val="tx1">
                    <a:tint val="75000"/>
                  </a:schemeClr>
                </a:solidFill>
              </a:defRPr>
            </a:lvl7pPr>
            <a:lvl8pPr marL="4266453" indent="0" algn="ctr">
              <a:buNone/>
              <a:defRPr>
                <a:solidFill>
                  <a:schemeClr val="tx1">
                    <a:tint val="75000"/>
                  </a:schemeClr>
                </a:solidFill>
              </a:defRPr>
            </a:lvl8pPr>
            <a:lvl9pPr marL="4875947" indent="0" algn="ctr">
              <a:buNone/>
              <a:defRPr>
                <a:solidFill>
                  <a:schemeClr val="tx1">
                    <a:tint val="75000"/>
                  </a:schemeClr>
                </a:solidFill>
              </a:defRPr>
            </a:lvl9pPr>
          </a:lstStyle>
          <a:p>
            <a:r>
              <a:rPr lang="en-US"/>
              <a:t>Click to edit Master subtitle style</a:t>
            </a:r>
            <a:endParaRPr/>
          </a:p>
        </p:txBody>
      </p:sp>
    </p:spTree>
    <p:extLst>
      <p:ext uri="{BB962C8B-B14F-4D97-AF65-F5344CB8AC3E}">
        <p14:creationId xmlns:p14="http://schemas.microsoft.com/office/powerpoint/2010/main" val="20484319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idx="1"/>
          </p:nvPr>
        </p:nvSpPr>
        <p:spPr/>
        <p:txBody>
          <a:bodyPr/>
          <a:lstStyle>
            <a:lvl5pPr>
              <a:defRPr/>
            </a:lvl5pPr>
            <a:lvl6pPr>
              <a:defRPr/>
            </a:lvl6pPr>
            <a:lvl7pPr>
              <a:defRPr/>
            </a:lvl7pPr>
            <a:lvl8pPr>
              <a:defRPr/>
            </a:lvl8pPr>
            <a:lvl9pPr>
              <a:defRPr/>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11"/>
          </p:nvPr>
        </p:nvSpPr>
        <p:spPr/>
        <p:txBody>
          <a:bodyPr/>
          <a:lstStyle/>
          <a:p>
            <a:endParaRPr/>
          </a:p>
        </p:txBody>
      </p:sp>
      <p:sp>
        <p:nvSpPr>
          <p:cNvPr id="4" name="Date Placeholder 3"/>
          <p:cNvSpPr>
            <a:spLocks noGrp="1"/>
          </p:cNvSpPr>
          <p:nvPr>
            <p:ph type="dt" sz="half" idx="10"/>
          </p:nvPr>
        </p:nvSpPr>
        <p:spPr/>
        <p:txBody>
          <a:bodyPr/>
          <a:lstStyle/>
          <a:p>
            <a:fld id="{3B9B9059-F1D6-41D0-95CF-D21CAA096B3A}" type="datetimeFigureOut">
              <a:rPr lang="en-US"/>
              <a:t>9/23/2023</a:t>
            </a:fld>
            <a:endParaRPr/>
          </a:p>
        </p:txBody>
      </p:sp>
      <p:sp>
        <p:nvSpPr>
          <p:cNvPr id="6" name="Slide Number Placeholder 5"/>
          <p:cNvSpPr>
            <a:spLocks noGrp="1"/>
          </p:cNvSpPr>
          <p:nvPr>
            <p:ph type="sldNum" sz="quarter" idx="12"/>
          </p:nvPr>
        </p:nvSpPr>
        <p:spPr/>
        <p:txBody>
          <a:bodyPr/>
          <a:lstStyle/>
          <a:p>
            <a:fld id="{E5FD5434-F838-4DD4-A17B-1CB1A1850DF4}" type="slidenum">
              <a:rPr/>
              <a:t>‹#›</a:t>
            </a:fld>
            <a:endParaRPr/>
          </a:p>
        </p:txBody>
      </p:sp>
    </p:spTree>
    <p:extLst>
      <p:ext uri="{BB962C8B-B14F-4D97-AF65-F5344CB8AC3E}">
        <p14:creationId xmlns:p14="http://schemas.microsoft.com/office/powerpoint/2010/main" val="32189406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1" name="Isosceles Triangle 5"/>
          <p:cNvSpPr/>
          <p:nvPr/>
        </p:nvSpPr>
        <p:spPr>
          <a:xfrm>
            <a:off x="-1607" y="-1115"/>
            <a:ext cx="12190403" cy="6863692"/>
          </a:xfrm>
          <a:custGeom>
            <a:avLst/>
            <a:gdLst/>
            <a:ahLst/>
            <a:cxnLst/>
            <a:rect l="l" t="t" r="r" b="b"/>
            <a:pathLst>
              <a:path w="9145184" h="5147769">
                <a:moveTo>
                  <a:pt x="4573206" y="2611793"/>
                </a:moveTo>
                <a:lnTo>
                  <a:pt x="4673081" y="5144337"/>
                </a:lnTo>
                <a:lnTo>
                  <a:pt x="4473331" y="5144337"/>
                </a:lnTo>
                <a:close/>
                <a:moveTo>
                  <a:pt x="4571642" y="2577669"/>
                </a:moveTo>
                <a:lnTo>
                  <a:pt x="4568842" y="2582993"/>
                </a:lnTo>
                <a:lnTo>
                  <a:pt x="4572592" y="2595063"/>
                </a:lnTo>
                <a:lnTo>
                  <a:pt x="4576342" y="2582993"/>
                </a:lnTo>
                <a:lnTo>
                  <a:pt x="4573542" y="2577669"/>
                </a:lnTo>
                <a:lnTo>
                  <a:pt x="4576527" y="2582398"/>
                </a:lnTo>
                <a:lnTo>
                  <a:pt x="4577948" y="2577822"/>
                </a:lnTo>
                <a:lnTo>
                  <a:pt x="4576812" y="2582849"/>
                </a:lnTo>
                <a:lnTo>
                  <a:pt x="6195680" y="5147769"/>
                </a:lnTo>
                <a:lnTo>
                  <a:pt x="5925258" y="5147769"/>
                </a:lnTo>
                <a:lnTo>
                  <a:pt x="4576648" y="2583574"/>
                </a:lnTo>
                <a:lnTo>
                  <a:pt x="4573436" y="2597778"/>
                </a:lnTo>
                <a:lnTo>
                  <a:pt x="5365626" y="5147732"/>
                </a:lnTo>
                <a:lnTo>
                  <a:pt x="5148352" y="5147731"/>
                </a:lnTo>
                <a:lnTo>
                  <a:pt x="4572592" y="2601509"/>
                </a:lnTo>
                <a:lnTo>
                  <a:pt x="3996832" y="5147731"/>
                </a:lnTo>
                <a:lnTo>
                  <a:pt x="3779558" y="5147732"/>
                </a:lnTo>
                <a:lnTo>
                  <a:pt x="4571749" y="2597778"/>
                </a:lnTo>
                <a:lnTo>
                  <a:pt x="4568537" y="2583574"/>
                </a:lnTo>
                <a:lnTo>
                  <a:pt x="3219926" y="5147769"/>
                </a:lnTo>
                <a:lnTo>
                  <a:pt x="2949504" y="5147769"/>
                </a:lnTo>
                <a:lnTo>
                  <a:pt x="4568373" y="2582849"/>
                </a:lnTo>
                <a:lnTo>
                  <a:pt x="4567236" y="2577822"/>
                </a:lnTo>
                <a:lnTo>
                  <a:pt x="4568658" y="2582398"/>
                </a:lnTo>
                <a:close/>
                <a:moveTo>
                  <a:pt x="4575557" y="2575085"/>
                </a:moveTo>
                <a:lnTo>
                  <a:pt x="7359080" y="5147393"/>
                </a:lnTo>
                <a:lnTo>
                  <a:pt x="6952676" y="5147393"/>
                </a:lnTo>
                <a:close/>
                <a:moveTo>
                  <a:pt x="4569627" y="2575085"/>
                </a:moveTo>
                <a:lnTo>
                  <a:pt x="2192508" y="5147393"/>
                </a:lnTo>
                <a:lnTo>
                  <a:pt x="1786104" y="5147393"/>
                </a:lnTo>
                <a:close/>
                <a:moveTo>
                  <a:pt x="4575024" y="2574459"/>
                </a:moveTo>
                <a:lnTo>
                  <a:pt x="4578940" y="2575344"/>
                </a:lnTo>
                <a:lnTo>
                  <a:pt x="4578048" y="2574781"/>
                </a:lnTo>
                <a:lnTo>
                  <a:pt x="4579253" y="2575415"/>
                </a:lnTo>
                <a:lnTo>
                  <a:pt x="9145184" y="3607878"/>
                </a:lnTo>
                <a:lnTo>
                  <a:pt x="9145184" y="3994264"/>
                </a:lnTo>
                <a:lnTo>
                  <a:pt x="4580914" y="2576289"/>
                </a:lnTo>
                <a:lnTo>
                  <a:pt x="9144554" y="4976484"/>
                </a:lnTo>
                <a:lnTo>
                  <a:pt x="9144554" y="5147483"/>
                </a:lnTo>
                <a:lnTo>
                  <a:pt x="8654212" y="5147483"/>
                </a:lnTo>
                <a:lnTo>
                  <a:pt x="4579973" y="2575996"/>
                </a:lnTo>
                <a:close/>
                <a:moveTo>
                  <a:pt x="4570160" y="2574459"/>
                </a:moveTo>
                <a:lnTo>
                  <a:pt x="4565211" y="2575996"/>
                </a:lnTo>
                <a:lnTo>
                  <a:pt x="490972" y="5147483"/>
                </a:lnTo>
                <a:lnTo>
                  <a:pt x="629" y="5147483"/>
                </a:lnTo>
                <a:lnTo>
                  <a:pt x="630" y="4976484"/>
                </a:lnTo>
                <a:lnTo>
                  <a:pt x="4564270" y="2576289"/>
                </a:lnTo>
                <a:lnTo>
                  <a:pt x="0" y="3994264"/>
                </a:lnTo>
                <a:lnTo>
                  <a:pt x="0" y="3607878"/>
                </a:lnTo>
                <a:lnTo>
                  <a:pt x="4565931" y="2575415"/>
                </a:lnTo>
                <a:lnTo>
                  <a:pt x="4567137" y="2574781"/>
                </a:lnTo>
                <a:lnTo>
                  <a:pt x="4566244" y="2575344"/>
                </a:lnTo>
                <a:close/>
                <a:moveTo>
                  <a:pt x="630" y="286"/>
                </a:moveTo>
                <a:lnTo>
                  <a:pt x="490972" y="286"/>
                </a:lnTo>
                <a:lnTo>
                  <a:pt x="4565212" y="2571773"/>
                </a:lnTo>
                <a:lnTo>
                  <a:pt x="4567326" y="2572430"/>
                </a:lnTo>
                <a:lnTo>
                  <a:pt x="4569443" y="2572513"/>
                </a:lnTo>
                <a:lnTo>
                  <a:pt x="1786104" y="376"/>
                </a:lnTo>
                <a:lnTo>
                  <a:pt x="2192508" y="376"/>
                </a:lnTo>
                <a:lnTo>
                  <a:pt x="4569471" y="2572514"/>
                </a:lnTo>
                <a:lnTo>
                  <a:pt x="4571301" y="2572587"/>
                </a:lnTo>
                <a:lnTo>
                  <a:pt x="4569599" y="2572654"/>
                </a:lnTo>
                <a:lnTo>
                  <a:pt x="4569627" y="2572684"/>
                </a:lnTo>
                <a:lnTo>
                  <a:pt x="4569595" y="2572654"/>
                </a:lnTo>
                <a:lnTo>
                  <a:pt x="4568222" y="2572708"/>
                </a:lnTo>
                <a:lnTo>
                  <a:pt x="4570160" y="2573310"/>
                </a:lnTo>
                <a:lnTo>
                  <a:pt x="4567604" y="2572732"/>
                </a:lnTo>
                <a:lnTo>
                  <a:pt x="4566783" y="2572765"/>
                </a:lnTo>
                <a:lnTo>
                  <a:pt x="4567137" y="2572988"/>
                </a:lnTo>
                <a:lnTo>
                  <a:pt x="4566717" y="2572767"/>
                </a:lnTo>
                <a:lnTo>
                  <a:pt x="1205" y="2752816"/>
                </a:lnTo>
                <a:lnTo>
                  <a:pt x="1205" y="2392358"/>
                </a:lnTo>
                <a:lnTo>
                  <a:pt x="4565974" y="2572377"/>
                </a:lnTo>
                <a:lnTo>
                  <a:pt x="4565931" y="2572354"/>
                </a:lnTo>
                <a:lnTo>
                  <a:pt x="0" y="1539891"/>
                </a:lnTo>
                <a:lnTo>
                  <a:pt x="0" y="1153505"/>
                </a:lnTo>
                <a:lnTo>
                  <a:pt x="4564271" y="2571481"/>
                </a:lnTo>
                <a:lnTo>
                  <a:pt x="630" y="171286"/>
                </a:lnTo>
                <a:close/>
                <a:moveTo>
                  <a:pt x="9144554" y="286"/>
                </a:moveTo>
                <a:lnTo>
                  <a:pt x="9144554" y="171286"/>
                </a:lnTo>
                <a:lnTo>
                  <a:pt x="4580915" y="2571480"/>
                </a:lnTo>
                <a:lnTo>
                  <a:pt x="9145184" y="1153505"/>
                </a:lnTo>
                <a:lnTo>
                  <a:pt x="9145184" y="1539891"/>
                </a:lnTo>
                <a:lnTo>
                  <a:pt x="4579254" y="2572354"/>
                </a:lnTo>
                <a:lnTo>
                  <a:pt x="4579211" y="2572377"/>
                </a:lnTo>
                <a:lnTo>
                  <a:pt x="9143978" y="2392358"/>
                </a:lnTo>
                <a:lnTo>
                  <a:pt x="9143979" y="2752816"/>
                </a:lnTo>
                <a:lnTo>
                  <a:pt x="4578467" y="2572767"/>
                </a:lnTo>
                <a:lnTo>
                  <a:pt x="4578048" y="2572988"/>
                </a:lnTo>
                <a:lnTo>
                  <a:pt x="4578402" y="2572765"/>
                </a:lnTo>
                <a:lnTo>
                  <a:pt x="4577580" y="2572732"/>
                </a:lnTo>
                <a:lnTo>
                  <a:pt x="4575024" y="2573310"/>
                </a:lnTo>
                <a:lnTo>
                  <a:pt x="4576963" y="2572708"/>
                </a:lnTo>
                <a:lnTo>
                  <a:pt x="4575590" y="2572654"/>
                </a:lnTo>
                <a:lnTo>
                  <a:pt x="4575557" y="2572684"/>
                </a:lnTo>
                <a:lnTo>
                  <a:pt x="4575585" y="2572654"/>
                </a:lnTo>
                <a:lnTo>
                  <a:pt x="4573884" y="2572587"/>
                </a:lnTo>
                <a:lnTo>
                  <a:pt x="4575714" y="2572515"/>
                </a:lnTo>
                <a:lnTo>
                  <a:pt x="6952676" y="376"/>
                </a:lnTo>
                <a:lnTo>
                  <a:pt x="7359080" y="376"/>
                </a:lnTo>
                <a:lnTo>
                  <a:pt x="4575742" y="2572513"/>
                </a:lnTo>
                <a:lnTo>
                  <a:pt x="4577858" y="2572430"/>
                </a:lnTo>
                <a:lnTo>
                  <a:pt x="4579973" y="2571773"/>
                </a:lnTo>
                <a:lnTo>
                  <a:pt x="8654212" y="286"/>
                </a:lnTo>
                <a:close/>
                <a:moveTo>
                  <a:pt x="3219926" y="0"/>
                </a:moveTo>
                <a:lnTo>
                  <a:pt x="4568537" y="2564195"/>
                </a:lnTo>
                <a:lnTo>
                  <a:pt x="4571749" y="2549991"/>
                </a:lnTo>
                <a:lnTo>
                  <a:pt x="3779558" y="38"/>
                </a:lnTo>
                <a:lnTo>
                  <a:pt x="3996832" y="38"/>
                </a:lnTo>
                <a:lnTo>
                  <a:pt x="4572260" y="2544793"/>
                </a:lnTo>
                <a:lnTo>
                  <a:pt x="4471935" y="837"/>
                </a:lnTo>
                <a:lnTo>
                  <a:pt x="4674477" y="837"/>
                </a:lnTo>
                <a:lnTo>
                  <a:pt x="4574412" y="2538215"/>
                </a:lnTo>
                <a:lnTo>
                  <a:pt x="5148352" y="38"/>
                </a:lnTo>
                <a:lnTo>
                  <a:pt x="5365626" y="38"/>
                </a:lnTo>
                <a:lnTo>
                  <a:pt x="4574021" y="2548106"/>
                </a:lnTo>
                <a:lnTo>
                  <a:pt x="4573871" y="2551916"/>
                </a:lnTo>
                <a:lnTo>
                  <a:pt x="4576648" y="2564195"/>
                </a:lnTo>
                <a:lnTo>
                  <a:pt x="5925258" y="0"/>
                </a:lnTo>
                <a:lnTo>
                  <a:pt x="6195680" y="0"/>
                </a:lnTo>
                <a:lnTo>
                  <a:pt x="4576812" y="2564920"/>
                </a:lnTo>
                <a:lnTo>
                  <a:pt x="4577948" y="2569947"/>
                </a:lnTo>
                <a:lnTo>
                  <a:pt x="4576527" y="2565371"/>
                </a:lnTo>
                <a:lnTo>
                  <a:pt x="4573542" y="2570100"/>
                </a:lnTo>
                <a:lnTo>
                  <a:pt x="4576342" y="2564777"/>
                </a:lnTo>
                <a:lnTo>
                  <a:pt x="4573699" y="2556271"/>
                </a:lnTo>
                <a:lnTo>
                  <a:pt x="4573206" y="2568777"/>
                </a:lnTo>
                <a:lnTo>
                  <a:pt x="4572575" y="2552763"/>
                </a:lnTo>
                <a:lnTo>
                  <a:pt x="4568842" y="2564777"/>
                </a:lnTo>
                <a:lnTo>
                  <a:pt x="4571642" y="2570100"/>
                </a:lnTo>
                <a:lnTo>
                  <a:pt x="4568658" y="2565371"/>
                </a:lnTo>
                <a:lnTo>
                  <a:pt x="4567236" y="2569947"/>
                </a:lnTo>
                <a:lnTo>
                  <a:pt x="4568373" y="2564920"/>
                </a:lnTo>
                <a:lnTo>
                  <a:pt x="2949504" y="0"/>
                </a:lnTo>
                <a:close/>
              </a:path>
            </a:pathLst>
          </a:custGeom>
          <a:gradFill>
            <a:gsLst>
              <a:gs pos="0">
                <a:schemeClr val="bg1">
                  <a:alpha val="1000"/>
                </a:schemeClr>
              </a:gs>
              <a:gs pos="100000">
                <a:schemeClr val="bg1">
                  <a:alpha val="1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sz="2400"/>
          </a:p>
        </p:txBody>
      </p:sp>
      <p:sp>
        <p:nvSpPr>
          <p:cNvPr id="2" name="Title 1"/>
          <p:cNvSpPr>
            <a:spLocks noGrp="1"/>
          </p:cNvSpPr>
          <p:nvPr>
            <p:ph type="title"/>
          </p:nvPr>
        </p:nvSpPr>
        <p:spPr>
          <a:xfrm>
            <a:off x="1218883" y="1524002"/>
            <a:ext cx="9751060" cy="1992597"/>
          </a:xfrm>
        </p:spPr>
        <p:txBody>
          <a:bodyPr anchor="b" anchorCtr="0">
            <a:noAutofit/>
          </a:bodyPr>
          <a:lstStyle>
            <a:lvl1pPr algn="ctr">
              <a:defRPr sz="4400" b="0" cap="all" baseline="0"/>
            </a:lvl1pPr>
          </a:lstStyle>
          <a:p>
            <a:r>
              <a:rPr lang="en-US"/>
              <a:t>Click to edit Master title style</a:t>
            </a:r>
            <a:endParaRPr/>
          </a:p>
        </p:txBody>
      </p:sp>
      <p:sp>
        <p:nvSpPr>
          <p:cNvPr id="3" name="Text Placeholder 2"/>
          <p:cNvSpPr>
            <a:spLocks noGrp="1"/>
          </p:cNvSpPr>
          <p:nvPr>
            <p:ph type="body" idx="1"/>
          </p:nvPr>
        </p:nvSpPr>
        <p:spPr>
          <a:xfrm>
            <a:off x="1218883" y="3632200"/>
            <a:ext cx="9751060" cy="1016000"/>
          </a:xfrm>
        </p:spPr>
        <p:txBody>
          <a:bodyPr anchor="t" anchorCtr="0">
            <a:noAutofit/>
          </a:bodyPr>
          <a:lstStyle>
            <a:lvl1pPr marL="0" indent="0" algn="ctr">
              <a:spcBef>
                <a:spcPts val="0"/>
              </a:spcBef>
              <a:buNone/>
              <a:defRPr sz="2800">
                <a:solidFill>
                  <a:schemeClr val="tx1"/>
                </a:solidFill>
              </a:defRPr>
            </a:lvl1pPr>
            <a:lvl2pPr marL="609493" indent="0">
              <a:buNone/>
              <a:defRPr sz="2400">
                <a:solidFill>
                  <a:schemeClr val="tx1">
                    <a:tint val="75000"/>
                  </a:schemeClr>
                </a:solidFill>
              </a:defRPr>
            </a:lvl2pPr>
            <a:lvl3pPr marL="1218987" indent="0">
              <a:buNone/>
              <a:defRPr sz="2100">
                <a:solidFill>
                  <a:schemeClr val="tx1">
                    <a:tint val="75000"/>
                  </a:schemeClr>
                </a:solidFill>
              </a:defRPr>
            </a:lvl3pPr>
            <a:lvl4pPr marL="1828480" indent="0">
              <a:buNone/>
              <a:defRPr sz="1900">
                <a:solidFill>
                  <a:schemeClr val="tx1">
                    <a:tint val="75000"/>
                  </a:schemeClr>
                </a:solidFill>
              </a:defRPr>
            </a:lvl4pPr>
            <a:lvl5pPr marL="2437972" indent="0">
              <a:buNone/>
              <a:defRPr sz="1900">
                <a:solidFill>
                  <a:schemeClr val="tx1">
                    <a:tint val="75000"/>
                  </a:schemeClr>
                </a:solidFill>
              </a:defRPr>
            </a:lvl5pPr>
            <a:lvl6pPr marL="3047466" indent="0">
              <a:buNone/>
              <a:defRPr sz="1900">
                <a:solidFill>
                  <a:schemeClr val="tx1">
                    <a:tint val="75000"/>
                  </a:schemeClr>
                </a:solidFill>
              </a:defRPr>
            </a:lvl6pPr>
            <a:lvl7pPr marL="3656960" indent="0">
              <a:buNone/>
              <a:defRPr sz="1900">
                <a:solidFill>
                  <a:schemeClr val="tx1">
                    <a:tint val="75000"/>
                  </a:schemeClr>
                </a:solidFill>
              </a:defRPr>
            </a:lvl7pPr>
            <a:lvl8pPr marL="4266453" indent="0">
              <a:buNone/>
              <a:defRPr sz="1900">
                <a:solidFill>
                  <a:schemeClr val="tx1">
                    <a:tint val="75000"/>
                  </a:schemeClr>
                </a:solidFill>
              </a:defRPr>
            </a:lvl8pPr>
            <a:lvl9pPr marL="4875947" indent="0">
              <a:buNone/>
              <a:defRPr sz="1900">
                <a:solidFill>
                  <a:schemeClr val="tx1">
                    <a:tint val="75000"/>
                  </a:schemeClr>
                </a:solidFill>
              </a:defRPr>
            </a:lvl9pPr>
          </a:lstStyle>
          <a:p>
            <a:pPr lvl="0"/>
            <a:r>
              <a:rPr lang="en-US"/>
              <a:t>Edit Master text styles</a:t>
            </a:r>
          </a:p>
        </p:txBody>
      </p:sp>
      <p:sp>
        <p:nvSpPr>
          <p:cNvPr id="5" name="Footer Placeholder 4"/>
          <p:cNvSpPr>
            <a:spLocks noGrp="1"/>
          </p:cNvSpPr>
          <p:nvPr>
            <p:ph type="ftr" sz="quarter" idx="11"/>
          </p:nvPr>
        </p:nvSpPr>
        <p:spPr/>
        <p:txBody>
          <a:bodyPr/>
          <a:lstStyle/>
          <a:p>
            <a:endParaRPr/>
          </a:p>
        </p:txBody>
      </p:sp>
      <p:sp>
        <p:nvSpPr>
          <p:cNvPr id="4" name="Date Placeholder 3"/>
          <p:cNvSpPr>
            <a:spLocks noGrp="1"/>
          </p:cNvSpPr>
          <p:nvPr>
            <p:ph type="dt" sz="half" idx="10"/>
          </p:nvPr>
        </p:nvSpPr>
        <p:spPr/>
        <p:txBody>
          <a:bodyPr/>
          <a:lstStyle/>
          <a:p>
            <a:fld id="{3B9B9059-F1D6-41D0-95CF-D21CAA096B3A}" type="datetimeFigureOut">
              <a:rPr lang="en-US"/>
              <a:t>9/23/2023</a:t>
            </a:fld>
            <a:endParaRPr/>
          </a:p>
        </p:txBody>
      </p:sp>
      <p:sp>
        <p:nvSpPr>
          <p:cNvPr id="6" name="Slide Number Placeholder 5"/>
          <p:cNvSpPr>
            <a:spLocks noGrp="1"/>
          </p:cNvSpPr>
          <p:nvPr>
            <p:ph type="sldNum" sz="quarter" idx="12"/>
          </p:nvPr>
        </p:nvSpPr>
        <p:spPr/>
        <p:txBody>
          <a:bodyPr/>
          <a:lstStyle/>
          <a:p>
            <a:fld id="{E5FD5434-F838-4DD4-A17B-1CB1A1850DF4}" type="slidenum">
              <a:rPr/>
              <a:t>‹#›</a:t>
            </a:fld>
            <a:endParaRPr/>
          </a:p>
        </p:txBody>
      </p:sp>
    </p:spTree>
    <p:extLst>
      <p:ext uri="{BB962C8B-B14F-4D97-AF65-F5344CB8AC3E}">
        <p14:creationId xmlns:p14="http://schemas.microsoft.com/office/powerpoint/2010/main" val="40779800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sz="half" idx="1"/>
          </p:nvPr>
        </p:nvSpPr>
        <p:spPr>
          <a:xfrm>
            <a:off x="914162" y="1803401"/>
            <a:ext cx="4977104" cy="4470400"/>
          </a:xfrm>
        </p:spPr>
        <p:txBody>
          <a:bodyPr>
            <a:normAutofit/>
          </a:bodyPr>
          <a:lstStyle>
            <a:lvl1pPr>
              <a:defRPr sz="2400"/>
            </a:lvl1pPr>
            <a:lvl2pPr>
              <a:defRPr sz="2000"/>
            </a:lvl2pPr>
            <a:lvl3pPr>
              <a:defRPr sz="1800"/>
            </a:lvl3pPr>
            <a:lvl4pPr>
              <a:defRPr sz="1600"/>
            </a:lvl4pPr>
            <a:lvl5pPr>
              <a:defRPr sz="1400"/>
            </a:lvl5pPr>
            <a:lvl6pPr>
              <a:defRPr sz="1400"/>
            </a:lvl6pPr>
            <a:lvl7pPr marL="2669581">
              <a:defRPr sz="1400"/>
            </a:lvl7pPr>
            <a:lvl8pPr marL="2669581">
              <a:defRPr sz="1400"/>
            </a:lvl8pPr>
            <a:lvl9pPr marL="2669581">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Content Placeholder 3"/>
          <p:cNvSpPr>
            <a:spLocks noGrp="1"/>
          </p:cNvSpPr>
          <p:nvPr>
            <p:ph sz="half" idx="2"/>
          </p:nvPr>
        </p:nvSpPr>
        <p:spPr>
          <a:xfrm>
            <a:off x="6297559" y="1803401"/>
            <a:ext cx="4977104" cy="4470400"/>
          </a:xfrm>
        </p:spPr>
        <p:txBody>
          <a:bodyPr>
            <a:normAutofit/>
          </a:bodyPr>
          <a:lstStyle>
            <a:lvl1pPr>
              <a:defRPr sz="2400"/>
            </a:lvl1pPr>
            <a:lvl2pPr>
              <a:defRPr sz="2000"/>
            </a:lvl2pPr>
            <a:lvl3pPr>
              <a:defRPr sz="1800"/>
            </a:lvl3pPr>
            <a:lvl4pPr>
              <a:defRPr sz="1600"/>
            </a:lvl4pPr>
            <a:lvl5pPr>
              <a:defRPr sz="1400"/>
            </a:lvl5pPr>
            <a:lvl6pPr marL="2669581">
              <a:defRPr sz="1400" baseline="0"/>
            </a:lvl6pPr>
            <a:lvl7pPr marL="2669581">
              <a:defRPr sz="1400" baseline="0"/>
            </a:lvl7pPr>
            <a:lvl8pPr marL="2669581">
              <a:defRPr sz="1400" baseline="0"/>
            </a:lvl8pPr>
            <a:lvl9pPr marL="2669581">
              <a:defRPr sz="1400" baseline="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6" name="Footer Placeholder 5"/>
          <p:cNvSpPr>
            <a:spLocks noGrp="1"/>
          </p:cNvSpPr>
          <p:nvPr>
            <p:ph type="ftr" sz="quarter" idx="11"/>
          </p:nvPr>
        </p:nvSpPr>
        <p:spPr/>
        <p:txBody>
          <a:bodyPr/>
          <a:lstStyle/>
          <a:p>
            <a:endParaRPr/>
          </a:p>
        </p:txBody>
      </p:sp>
      <p:sp>
        <p:nvSpPr>
          <p:cNvPr id="5" name="Date Placeholder 4"/>
          <p:cNvSpPr>
            <a:spLocks noGrp="1"/>
          </p:cNvSpPr>
          <p:nvPr>
            <p:ph type="dt" sz="half" idx="10"/>
          </p:nvPr>
        </p:nvSpPr>
        <p:spPr/>
        <p:txBody>
          <a:bodyPr/>
          <a:lstStyle/>
          <a:p>
            <a:fld id="{3B9B9059-F1D6-41D0-95CF-D21CAA096B3A}" type="datetimeFigureOut">
              <a:rPr lang="en-US"/>
              <a:t>9/23/2023</a:t>
            </a:fld>
            <a:endParaRPr/>
          </a:p>
        </p:txBody>
      </p:sp>
      <p:sp>
        <p:nvSpPr>
          <p:cNvPr id="7" name="Slide Number Placeholder 6"/>
          <p:cNvSpPr>
            <a:spLocks noGrp="1"/>
          </p:cNvSpPr>
          <p:nvPr>
            <p:ph type="sldNum" sz="quarter" idx="12"/>
          </p:nvPr>
        </p:nvSpPr>
        <p:spPr/>
        <p:txBody>
          <a:bodyPr/>
          <a:lstStyle/>
          <a:p>
            <a:fld id="{E5FD5434-F838-4DD4-A17B-1CB1A1850DF4}" type="slidenum">
              <a:rPr/>
              <a:t>‹#›</a:t>
            </a:fld>
            <a:endParaRPr/>
          </a:p>
        </p:txBody>
      </p:sp>
    </p:spTree>
    <p:extLst>
      <p:ext uri="{BB962C8B-B14F-4D97-AF65-F5344CB8AC3E}">
        <p14:creationId xmlns:p14="http://schemas.microsoft.com/office/powerpoint/2010/main" val="15633450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a:p>
        </p:txBody>
      </p:sp>
      <p:sp>
        <p:nvSpPr>
          <p:cNvPr id="3" name="Text Placeholder 2"/>
          <p:cNvSpPr>
            <a:spLocks noGrp="1"/>
          </p:cNvSpPr>
          <p:nvPr>
            <p:ph type="body" idx="1"/>
          </p:nvPr>
        </p:nvSpPr>
        <p:spPr>
          <a:xfrm>
            <a:off x="914162" y="1803400"/>
            <a:ext cx="4977104" cy="914400"/>
          </a:xfrm>
        </p:spPr>
        <p:txBody>
          <a:bodyPr anchor="ctr">
            <a:noAutofit/>
          </a:bodyPr>
          <a:lstStyle>
            <a:lvl1pPr marL="0" indent="0">
              <a:lnSpc>
                <a:spcPct val="80000"/>
              </a:lnSpc>
              <a:spcBef>
                <a:spcPts val="0"/>
              </a:spcBef>
              <a:buNone/>
              <a:defRPr sz="2800" b="0">
                <a:solidFill>
                  <a:schemeClr val="tx1"/>
                </a:solidFill>
              </a:defRPr>
            </a:lvl1pPr>
            <a:lvl2pPr marL="609493" indent="0">
              <a:buNone/>
              <a:defRPr sz="2700" b="1"/>
            </a:lvl2pPr>
            <a:lvl3pPr marL="1218987" indent="0">
              <a:buNone/>
              <a:defRPr sz="2400" b="1"/>
            </a:lvl3pPr>
            <a:lvl4pPr marL="1828480" indent="0">
              <a:buNone/>
              <a:defRPr sz="2100" b="1"/>
            </a:lvl4pPr>
            <a:lvl5pPr marL="2437972" indent="0">
              <a:buNone/>
              <a:defRPr sz="2100" b="1"/>
            </a:lvl5pPr>
            <a:lvl6pPr marL="3047466" indent="0">
              <a:buNone/>
              <a:defRPr sz="2100" b="1"/>
            </a:lvl6pPr>
            <a:lvl7pPr marL="3656960" indent="0">
              <a:buNone/>
              <a:defRPr sz="2100" b="1"/>
            </a:lvl7pPr>
            <a:lvl8pPr marL="4266453" indent="0">
              <a:buNone/>
              <a:defRPr sz="2100" b="1"/>
            </a:lvl8pPr>
            <a:lvl9pPr marL="4875947" indent="0">
              <a:buNone/>
              <a:defRPr sz="2100" b="1"/>
            </a:lvl9pPr>
          </a:lstStyle>
          <a:p>
            <a:pPr lvl="0"/>
            <a:r>
              <a:rPr lang="en-US"/>
              <a:t>Edit Master text styles</a:t>
            </a:r>
          </a:p>
        </p:txBody>
      </p:sp>
      <p:sp>
        <p:nvSpPr>
          <p:cNvPr id="4" name="Content Placeholder 3"/>
          <p:cNvSpPr>
            <a:spLocks noGrp="1"/>
          </p:cNvSpPr>
          <p:nvPr>
            <p:ph sz="half" idx="2"/>
          </p:nvPr>
        </p:nvSpPr>
        <p:spPr>
          <a:xfrm>
            <a:off x="914162" y="2717800"/>
            <a:ext cx="4977104" cy="3556000"/>
          </a:xfrm>
        </p:spPr>
        <p:txBody>
          <a:bodyPr>
            <a:normAutofit/>
          </a:bodyPr>
          <a:lstStyle>
            <a:lvl1pPr>
              <a:defRPr sz="2400"/>
            </a:lvl1pPr>
            <a:lvl2pPr>
              <a:defRPr sz="2000"/>
            </a:lvl2pPr>
            <a:lvl3pPr>
              <a:defRPr sz="1800"/>
            </a:lvl3pPr>
            <a:lvl4pPr>
              <a:defRPr sz="1600"/>
            </a:lvl4pPr>
            <a:lvl5pPr>
              <a:defRPr sz="1400"/>
            </a:lvl5pPr>
            <a:lvl6pPr marL="2669581">
              <a:defRPr sz="1400"/>
            </a:lvl6pPr>
            <a:lvl7pPr marL="2669581">
              <a:defRPr sz="1400"/>
            </a:lvl7pPr>
            <a:lvl8pPr marL="2669581">
              <a:defRPr sz="1400"/>
            </a:lvl8pPr>
            <a:lvl9pPr marL="2669581">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Text Placeholder 4"/>
          <p:cNvSpPr>
            <a:spLocks noGrp="1"/>
          </p:cNvSpPr>
          <p:nvPr>
            <p:ph type="body" sz="quarter" idx="3"/>
          </p:nvPr>
        </p:nvSpPr>
        <p:spPr>
          <a:xfrm>
            <a:off x="6297559" y="1803400"/>
            <a:ext cx="4977104" cy="914400"/>
          </a:xfrm>
        </p:spPr>
        <p:txBody>
          <a:bodyPr anchor="ctr">
            <a:noAutofit/>
          </a:bodyPr>
          <a:lstStyle>
            <a:lvl1pPr marL="0" indent="0">
              <a:lnSpc>
                <a:spcPct val="80000"/>
              </a:lnSpc>
              <a:spcBef>
                <a:spcPts val="0"/>
              </a:spcBef>
              <a:buNone/>
              <a:defRPr sz="2800" b="0">
                <a:solidFill>
                  <a:schemeClr val="tx1"/>
                </a:solidFill>
              </a:defRPr>
            </a:lvl1pPr>
            <a:lvl2pPr marL="609493" indent="0">
              <a:buNone/>
              <a:defRPr sz="2700" b="1"/>
            </a:lvl2pPr>
            <a:lvl3pPr marL="1218987" indent="0">
              <a:buNone/>
              <a:defRPr sz="2400" b="1"/>
            </a:lvl3pPr>
            <a:lvl4pPr marL="1828480" indent="0">
              <a:buNone/>
              <a:defRPr sz="2100" b="1"/>
            </a:lvl4pPr>
            <a:lvl5pPr marL="2437972" indent="0">
              <a:buNone/>
              <a:defRPr sz="2100" b="1"/>
            </a:lvl5pPr>
            <a:lvl6pPr marL="3047466" indent="0">
              <a:buNone/>
              <a:defRPr sz="2100" b="1"/>
            </a:lvl6pPr>
            <a:lvl7pPr marL="3656960" indent="0">
              <a:buNone/>
              <a:defRPr sz="2100" b="1"/>
            </a:lvl7pPr>
            <a:lvl8pPr marL="4266453" indent="0">
              <a:buNone/>
              <a:defRPr sz="2100" b="1"/>
            </a:lvl8pPr>
            <a:lvl9pPr marL="4875947" indent="0">
              <a:buNone/>
              <a:defRPr sz="2100" b="1"/>
            </a:lvl9pPr>
          </a:lstStyle>
          <a:p>
            <a:pPr lvl="0"/>
            <a:r>
              <a:rPr lang="en-US"/>
              <a:t>Edit Master text styles</a:t>
            </a:r>
          </a:p>
        </p:txBody>
      </p:sp>
      <p:sp>
        <p:nvSpPr>
          <p:cNvPr id="6" name="Content Placeholder 5"/>
          <p:cNvSpPr>
            <a:spLocks noGrp="1"/>
          </p:cNvSpPr>
          <p:nvPr>
            <p:ph sz="quarter" idx="4"/>
          </p:nvPr>
        </p:nvSpPr>
        <p:spPr>
          <a:xfrm>
            <a:off x="6297559" y="2717800"/>
            <a:ext cx="4977104" cy="3556000"/>
          </a:xfrm>
        </p:spPr>
        <p:txBody>
          <a:bodyPr>
            <a:normAutofit/>
          </a:bodyPr>
          <a:lstStyle>
            <a:lvl1pPr>
              <a:defRPr sz="2400"/>
            </a:lvl1pPr>
            <a:lvl2pPr>
              <a:defRPr sz="2000"/>
            </a:lvl2pPr>
            <a:lvl3pPr>
              <a:defRPr sz="1800"/>
            </a:lvl3pPr>
            <a:lvl4pPr>
              <a:defRPr sz="1600"/>
            </a:lvl4pPr>
            <a:lvl5pPr>
              <a:defRPr sz="1400"/>
            </a:lvl5pPr>
            <a:lvl6pPr marL="2669581">
              <a:defRPr sz="1400"/>
            </a:lvl6pPr>
            <a:lvl7pPr marL="2669581">
              <a:defRPr sz="1400"/>
            </a:lvl7pPr>
            <a:lvl8pPr marL="2669581">
              <a:defRPr sz="1400" baseline="0"/>
            </a:lvl8pPr>
            <a:lvl9pPr marL="2669581">
              <a:defRPr sz="1400" baseline="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8" name="Footer Placeholder 7"/>
          <p:cNvSpPr>
            <a:spLocks noGrp="1"/>
          </p:cNvSpPr>
          <p:nvPr>
            <p:ph type="ftr" sz="quarter" idx="11"/>
          </p:nvPr>
        </p:nvSpPr>
        <p:spPr/>
        <p:txBody>
          <a:bodyPr/>
          <a:lstStyle/>
          <a:p>
            <a:endParaRPr/>
          </a:p>
        </p:txBody>
      </p:sp>
      <p:sp>
        <p:nvSpPr>
          <p:cNvPr id="7" name="Date Placeholder 6"/>
          <p:cNvSpPr>
            <a:spLocks noGrp="1"/>
          </p:cNvSpPr>
          <p:nvPr>
            <p:ph type="dt" sz="half" idx="10"/>
          </p:nvPr>
        </p:nvSpPr>
        <p:spPr/>
        <p:txBody>
          <a:bodyPr/>
          <a:lstStyle/>
          <a:p>
            <a:fld id="{3B9B9059-F1D6-41D0-95CF-D21CAA096B3A}" type="datetimeFigureOut">
              <a:rPr lang="en-US"/>
              <a:t>9/23/2023</a:t>
            </a:fld>
            <a:endParaRPr/>
          </a:p>
        </p:txBody>
      </p:sp>
      <p:sp>
        <p:nvSpPr>
          <p:cNvPr id="9" name="Slide Number Placeholder 8"/>
          <p:cNvSpPr>
            <a:spLocks noGrp="1"/>
          </p:cNvSpPr>
          <p:nvPr>
            <p:ph type="sldNum" sz="quarter" idx="12"/>
          </p:nvPr>
        </p:nvSpPr>
        <p:spPr/>
        <p:txBody>
          <a:bodyPr/>
          <a:lstStyle/>
          <a:p>
            <a:fld id="{E5FD5434-F838-4DD4-A17B-1CB1A1850DF4}" type="slidenum">
              <a:rPr/>
              <a:t>‹#›</a:t>
            </a:fld>
            <a:endParaRPr/>
          </a:p>
        </p:txBody>
      </p:sp>
    </p:spTree>
    <p:extLst>
      <p:ext uri="{BB962C8B-B14F-4D97-AF65-F5344CB8AC3E}">
        <p14:creationId xmlns:p14="http://schemas.microsoft.com/office/powerpoint/2010/main" val="14431696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4" name="Footer Placeholder 3"/>
          <p:cNvSpPr>
            <a:spLocks noGrp="1"/>
          </p:cNvSpPr>
          <p:nvPr>
            <p:ph type="ftr" sz="quarter" idx="11"/>
          </p:nvPr>
        </p:nvSpPr>
        <p:spPr/>
        <p:txBody>
          <a:bodyPr/>
          <a:lstStyle/>
          <a:p>
            <a:endParaRPr/>
          </a:p>
        </p:txBody>
      </p:sp>
      <p:sp>
        <p:nvSpPr>
          <p:cNvPr id="3" name="Date Placeholder 2"/>
          <p:cNvSpPr>
            <a:spLocks noGrp="1"/>
          </p:cNvSpPr>
          <p:nvPr>
            <p:ph type="dt" sz="half" idx="10"/>
          </p:nvPr>
        </p:nvSpPr>
        <p:spPr/>
        <p:txBody>
          <a:bodyPr/>
          <a:lstStyle/>
          <a:p>
            <a:fld id="{3B9B9059-F1D6-41D0-95CF-D21CAA096B3A}" type="datetimeFigureOut">
              <a:rPr lang="en-US"/>
              <a:t>9/23/2023</a:t>
            </a:fld>
            <a:endParaRPr/>
          </a:p>
        </p:txBody>
      </p:sp>
      <p:sp>
        <p:nvSpPr>
          <p:cNvPr id="5" name="Slide Number Placeholder 4"/>
          <p:cNvSpPr>
            <a:spLocks noGrp="1"/>
          </p:cNvSpPr>
          <p:nvPr>
            <p:ph type="sldNum" sz="quarter" idx="12"/>
          </p:nvPr>
        </p:nvSpPr>
        <p:spPr/>
        <p:txBody>
          <a:bodyPr/>
          <a:lstStyle/>
          <a:p>
            <a:fld id="{E5FD5434-F838-4DD4-A17B-1CB1A1850DF4}" type="slidenum">
              <a:rPr/>
              <a:t>‹#›</a:t>
            </a:fld>
            <a:endParaRPr/>
          </a:p>
        </p:txBody>
      </p:sp>
    </p:spTree>
    <p:extLst>
      <p:ext uri="{BB962C8B-B14F-4D97-AF65-F5344CB8AC3E}">
        <p14:creationId xmlns:p14="http://schemas.microsoft.com/office/powerpoint/2010/main" val="2596975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5451005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idx="1"/>
          </p:nvPr>
        </p:nvSpPr>
        <p:spPr/>
        <p:txBody>
          <a:bodyPr/>
          <a:lstStyle>
            <a:lvl5pPr>
              <a:defRPr/>
            </a:lvl5pPr>
            <a:lvl6pPr>
              <a:defRPr/>
            </a:lvl6pPr>
            <a:lvl7pPr>
              <a:defRPr/>
            </a:lvl7pPr>
            <a:lvl8pPr>
              <a:defRPr/>
            </a:lvl8pPr>
            <a:lvl9pPr>
              <a:defRPr/>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11"/>
          </p:nvPr>
        </p:nvSpPr>
        <p:spPr/>
        <p:txBody>
          <a:bodyPr/>
          <a:lstStyle/>
          <a:p>
            <a:endParaRPr/>
          </a:p>
        </p:txBody>
      </p:sp>
      <p:sp>
        <p:nvSpPr>
          <p:cNvPr id="4" name="Date Placeholder 3"/>
          <p:cNvSpPr>
            <a:spLocks noGrp="1"/>
          </p:cNvSpPr>
          <p:nvPr>
            <p:ph type="dt" sz="half" idx="10"/>
          </p:nvPr>
        </p:nvSpPr>
        <p:spPr/>
        <p:txBody>
          <a:bodyPr/>
          <a:lstStyle/>
          <a:p>
            <a:fld id="{3B9B9059-F1D6-41D0-95CF-D21CAA096B3A}" type="datetimeFigureOut">
              <a:rPr lang="en-US"/>
              <a:t>9/23/2023</a:t>
            </a:fld>
            <a:endParaRPr/>
          </a:p>
        </p:txBody>
      </p:sp>
      <p:sp>
        <p:nvSpPr>
          <p:cNvPr id="6" name="Slide Number Placeholder 5"/>
          <p:cNvSpPr>
            <a:spLocks noGrp="1"/>
          </p:cNvSpPr>
          <p:nvPr>
            <p:ph type="sldNum" sz="quarter" idx="12"/>
          </p:nvPr>
        </p:nvSpPr>
        <p:spPr/>
        <p:txBody>
          <a:bodyPr/>
          <a:lstStyle/>
          <a:p>
            <a:fld id="{E5FD5434-F838-4DD4-A17B-1CB1A1850DF4}" type="slidenum">
              <a:rPr/>
              <a:t>‹#›</a:t>
            </a:fld>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821163" y="482600"/>
            <a:ext cx="3961368" cy="1422400"/>
          </a:xfrm>
        </p:spPr>
        <p:txBody>
          <a:bodyPr anchor="b">
            <a:noAutofit/>
          </a:bodyPr>
          <a:lstStyle>
            <a:lvl1pPr algn="l">
              <a:defRPr sz="3200" b="0"/>
            </a:lvl1pPr>
          </a:lstStyle>
          <a:p>
            <a:r>
              <a:rPr lang="en-US"/>
              <a:t>Click to edit Master title style</a:t>
            </a:r>
            <a:endParaRPr/>
          </a:p>
        </p:txBody>
      </p:sp>
      <p:sp>
        <p:nvSpPr>
          <p:cNvPr id="20" name="Rectangle 19"/>
          <p:cNvSpPr/>
          <p:nvPr/>
        </p:nvSpPr>
        <p:spPr>
          <a:xfrm>
            <a:off x="0" y="-1115"/>
            <a:ext cx="7618016" cy="68591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sz="2400"/>
          </a:p>
        </p:txBody>
      </p:sp>
      <p:sp>
        <p:nvSpPr>
          <p:cNvPr id="3" name="Content Placeholder 2"/>
          <p:cNvSpPr>
            <a:spLocks noGrp="1"/>
          </p:cNvSpPr>
          <p:nvPr>
            <p:ph idx="1"/>
          </p:nvPr>
        </p:nvSpPr>
        <p:spPr bwMode="white">
          <a:xfrm>
            <a:off x="507868" y="482602"/>
            <a:ext cx="6602280" cy="5842001"/>
          </a:xfrm>
        </p:spPr>
        <p:txBody>
          <a:bodyPr>
            <a:normAutofit/>
          </a:bodyPr>
          <a:lstStyle>
            <a:lvl1pPr>
              <a:defRPr sz="2800"/>
            </a:lvl1pPr>
            <a:lvl2pPr>
              <a:defRPr sz="2400"/>
            </a:lvl2pPr>
            <a:lvl3pPr>
              <a:defRPr sz="2000"/>
            </a:lvl3pPr>
            <a:lvl4pPr>
              <a:defRPr sz="18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Text Placeholder 3"/>
          <p:cNvSpPr>
            <a:spLocks noGrp="1"/>
          </p:cNvSpPr>
          <p:nvPr>
            <p:ph type="body" sz="half" idx="2"/>
          </p:nvPr>
        </p:nvSpPr>
        <p:spPr>
          <a:xfrm>
            <a:off x="7821163" y="2108200"/>
            <a:ext cx="3961368" cy="4267200"/>
          </a:xfrm>
        </p:spPr>
        <p:txBody>
          <a:bodyPr anchor="t" anchorCtr="0">
            <a:normAutofit/>
          </a:bodyPr>
          <a:lstStyle>
            <a:lvl1pPr marL="0" indent="0">
              <a:spcBef>
                <a:spcPts val="1600"/>
              </a:spcBef>
              <a:buNone/>
              <a:defRPr sz="2000">
                <a:solidFill>
                  <a:schemeClr val="tx1"/>
                </a:solidFill>
              </a:defRPr>
            </a:lvl1pPr>
            <a:lvl2pPr marL="609493" indent="0">
              <a:buNone/>
              <a:defRPr sz="1600"/>
            </a:lvl2pPr>
            <a:lvl3pPr marL="1218987" indent="0">
              <a:buNone/>
              <a:defRPr sz="1300"/>
            </a:lvl3pPr>
            <a:lvl4pPr marL="1828480" indent="0">
              <a:buNone/>
              <a:defRPr sz="1200"/>
            </a:lvl4pPr>
            <a:lvl5pPr marL="2437972" indent="0">
              <a:buNone/>
              <a:defRPr sz="1200"/>
            </a:lvl5pPr>
            <a:lvl6pPr marL="3047466" indent="0">
              <a:buNone/>
              <a:defRPr sz="1200"/>
            </a:lvl6pPr>
            <a:lvl7pPr marL="3656960" indent="0">
              <a:buNone/>
              <a:defRPr sz="1200"/>
            </a:lvl7pPr>
            <a:lvl8pPr marL="4266453" indent="0">
              <a:buNone/>
              <a:defRPr sz="1200"/>
            </a:lvl8pPr>
            <a:lvl9pPr marL="4875947" indent="0">
              <a:buNone/>
              <a:defRPr sz="1200"/>
            </a:lvl9pPr>
          </a:lstStyle>
          <a:p>
            <a:pPr lvl="0"/>
            <a:r>
              <a:rPr lang="en-US"/>
              <a:t>Edit Master text styles</a:t>
            </a:r>
          </a:p>
        </p:txBody>
      </p:sp>
    </p:spTree>
    <p:extLst>
      <p:ext uri="{BB962C8B-B14F-4D97-AF65-F5344CB8AC3E}">
        <p14:creationId xmlns:p14="http://schemas.microsoft.com/office/powerpoint/2010/main" val="29128600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Isosceles Triangle 5"/>
          <p:cNvSpPr/>
          <p:nvPr/>
        </p:nvSpPr>
        <p:spPr>
          <a:xfrm>
            <a:off x="-1607" y="-1115"/>
            <a:ext cx="12190403" cy="6863692"/>
          </a:xfrm>
          <a:custGeom>
            <a:avLst/>
            <a:gdLst/>
            <a:ahLst/>
            <a:cxnLst/>
            <a:rect l="l" t="t" r="r" b="b"/>
            <a:pathLst>
              <a:path w="9145184" h="5147769">
                <a:moveTo>
                  <a:pt x="4573206" y="2611793"/>
                </a:moveTo>
                <a:lnTo>
                  <a:pt x="4673081" y="5144337"/>
                </a:lnTo>
                <a:lnTo>
                  <a:pt x="4473331" y="5144337"/>
                </a:lnTo>
                <a:close/>
                <a:moveTo>
                  <a:pt x="4571642" y="2577669"/>
                </a:moveTo>
                <a:lnTo>
                  <a:pt x="4568842" y="2582993"/>
                </a:lnTo>
                <a:lnTo>
                  <a:pt x="4572592" y="2595063"/>
                </a:lnTo>
                <a:lnTo>
                  <a:pt x="4576342" y="2582993"/>
                </a:lnTo>
                <a:lnTo>
                  <a:pt x="4573542" y="2577669"/>
                </a:lnTo>
                <a:lnTo>
                  <a:pt x="4576527" y="2582398"/>
                </a:lnTo>
                <a:lnTo>
                  <a:pt x="4577948" y="2577822"/>
                </a:lnTo>
                <a:lnTo>
                  <a:pt x="4576812" y="2582849"/>
                </a:lnTo>
                <a:lnTo>
                  <a:pt x="6195680" y="5147769"/>
                </a:lnTo>
                <a:lnTo>
                  <a:pt x="5925258" y="5147769"/>
                </a:lnTo>
                <a:lnTo>
                  <a:pt x="4576648" y="2583574"/>
                </a:lnTo>
                <a:lnTo>
                  <a:pt x="4573436" y="2597778"/>
                </a:lnTo>
                <a:lnTo>
                  <a:pt x="5365626" y="5147732"/>
                </a:lnTo>
                <a:lnTo>
                  <a:pt x="5148352" y="5147731"/>
                </a:lnTo>
                <a:lnTo>
                  <a:pt x="4572592" y="2601509"/>
                </a:lnTo>
                <a:lnTo>
                  <a:pt x="3996832" y="5147731"/>
                </a:lnTo>
                <a:lnTo>
                  <a:pt x="3779558" y="5147732"/>
                </a:lnTo>
                <a:lnTo>
                  <a:pt x="4571749" y="2597778"/>
                </a:lnTo>
                <a:lnTo>
                  <a:pt x="4568537" y="2583574"/>
                </a:lnTo>
                <a:lnTo>
                  <a:pt x="3219926" y="5147769"/>
                </a:lnTo>
                <a:lnTo>
                  <a:pt x="2949504" y="5147769"/>
                </a:lnTo>
                <a:lnTo>
                  <a:pt x="4568373" y="2582849"/>
                </a:lnTo>
                <a:lnTo>
                  <a:pt x="4567236" y="2577822"/>
                </a:lnTo>
                <a:lnTo>
                  <a:pt x="4568658" y="2582398"/>
                </a:lnTo>
                <a:close/>
                <a:moveTo>
                  <a:pt x="4575557" y="2575085"/>
                </a:moveTo>
                <a:lnTo>
                  <a:pt x="7359080" y="5147393"/>
                </a:lnTo>
                <a:lnTo>
                  <a:pt x="6952676" y="5147393"/>
                </a:lnTo>
                <a:close/>
                <a:moveTo>
                  <a:pt x="4569627" y="2575085"/>
                </a:moveTo>
                <a:lnTo>
                  <a:pt x="2192508" y="5147393"/>
                </a:lnTo>
                <a:lnTo>
                  <a:pt x="1786104" y="5147393"/>
                </a:lnTo>
                <a:close/>
                <a:moveTo>
                  <a:pt x="4575024" y="2574459"/>
                </a:moveTo>
                <a:lnTo>
                  <a:pt x="4578940" y="2575344"/>
                </a:lnTo>
                <a:lnTo>
                  <a:pt x="4578048" y="2574781"/>
                </a:lnTo>
                <a:lnTo>
                  <a:pt x="4579253" y="2575415"/>
                </a:lnTo>
                <a:lnTo>
                  <a:pt x="9145184" y="3607878"/>
                </a:lnTo>
                <a:lnTo>
                  <a:pt x="9145184" y="3994264"/>
                </a:lnTo>
                <a:lnTo>
                  <a:pt x="4580914" y="2576289"/>
                </a:lnTo>
                <a:lnTo>
                  <a:pt x="9144554" y="4976484"/>
                </a:lnTo>
                <a:lnTo>
                  <a:pt x="9144554" y="5147483"/>
                </a:lnTo>
                <a:lnTo>
                  <a:pt x="8654212" y="5147483"/>
                </a:lnTo>
                <a:lnTo>
                  <a:pt x="4579973" y="2575996"/>
                </a:lnTo>
                <a:close/>
                <a:moveTo>
                  <a:pt x="4570160" y="2574459"/>
                </a:moveTo>
                <a:lnTo>
                  <a:pt x="4565211" y="2575996"/>
                </a:lnTo>
                <a:lnTo>
                  <a:pt x="490972" y="5147483"/>
                </a:lnTo>
                <a:lnTo>
                  <a:pt x="629" y="5147483"/>
                </a:lnTo>
                <a:lnTo>
                  <a:pt x="630" y="4976484"/>
                </a:lnTo>
                <a:lnTo>
                  <a:pt x="4564270" y="2576289"/>
                </a:lnTo>
                <a:lnTo>
                  <a:pt x="0" y="3994264"/>
                </a:lnTo>
                <a:lnTo>
                  <a:pt x="0" y="3607878"/>
                </a:lnTo>
                <a:lnTo>
                  <a:pt x="4565931" y="2575415"/>
                </a:lnTo>
                <a:lnTo>
                  <a:pt x="4567137" y="2574781"/>
                </a:lnTo>
                <a:lnTo>
                  <a:pt x="4566244" y="2575344"/>
                </a:lnTo>
                <a:close/>
                <a:moveTo>
                  <a:pt x="630" y="286"/>
                </a:moveTo>
                <a:lnTo>
                  <a:pt x="490972" y="286"/>
                </a:lnTo>
                <a:lnTo>
                  <a:pt x="4565212" y="2571773"/>
                </a:lnTo>
                <a:lnTo>
                  <a:pt x="4567326" y="2572430"/>
                </a:lnTo>
                <a:lnTo>
                  <a:pt x="4569443" y="2572513"/>
                </a:lnTo>
                <a:lnTo>
                  <a:pt x="1786104" y="376"/>
                </a:lnTo>
                <a:lnTo>
                  <a:pt x="2192508" y="376"/>
                </a:lnTo>
                <a:lnTo>
                  <a:pt x="4569471" y="2572514"/>
                </a:lnTo>
                <a:lnTo>
                  <a:pt x="4571301" y="2572587"/>
                </a:lnTo>
                <a:lnTo>
                  <a:pt x="4569599" y="2572654"/>
                </a:lnTo>
                <a:lnTo>
                  <a:pt x="4569627" y="2572684"/>
                </a:lnTo>
                <a:lnTo>
                  <a:pt x="4569595" y="2572654"/>
                </a:lnTo>
                <a:lnTo>
                  <a:pt x="4568222" y="2572708"/>
                </a:lnTo>
                <a:lnTo>
                  <a:pt x="4570160" y="2573310"/>
                </a:lnTo>
                <a:lnTo>
                  <a:pt x="4567604" y="2572732"/>
                </a:lnTo>
                <a:lnTo>
                  <a:pt x="4566783" y="2572765"/>
                </a:lnTo>
                <a:lnTo>
                  <a:pt x="4567137" y="2572988"/>
                </a:lnTo>
                <a:lnTo>
                  <a:pt x="4566717" y="2572767"/>
                </a:lnTo>
                <a:lnTo>
                  <a:pt x="1205" y="2752816"/>
                </a:lnTo>
                <a:lnTo>
                  <a:pt x="1205" y="2392358"/>
                </a:lnTo>
                <a:lnTo>
                  <a:pt x="4565974" y="2572377"/>
                </a:lnTo>
                <a:lnTo>
                  <a:pt x="4565931" y="2572354"/>
                </a:lnTo>
                <a:lnTo>
                  <a:pt x="0" y="1539891"/>
                </a:lnTo>
                <a:lnTo>
                  <a:pt x="0" y="1153505"/>
                </a:lnTo>
                <a:lnTo>
                  <a:pt x="4564271" y="2571481"/>
                </a:lnTo>
                <a:lnTo>
                  <a:pt x="630" y="171286"/>
                </a:lnTo>
                <a:close/>
                <a:moveTo>
                  <a:pt x="9144554" y="286"/>
                </a:moveTo>
                <a:lnTo>
                  <a:pt x="9144554" y="171286"/>
                </a:lnTo>
                <a:lnTo>
                  <a:pt x="4580915" y="2571480"/>
                </a:lnTo>
                <a:lnTo>
                  <a:pt x="9145184" y="1153505"/>
                </a:lnTo>
                <a:lnTo>
                  <a:pt x="9145184" y="1539891"/>
                </a:lnTo>
                <a:lnTo>
                  <a:pt x="4579254" y="2572354"/>
                </a:lnTo>
                <a:lnTo>
                  <a:pt x="4579211" y="2572377"/>
                </a:lnTo>
                <a:lnTo>
                  <a:pt x="9143978" y="2392358"/>
                </a:lnTo>
                <a:lnTo>
                  <a:pt x="9143979" y="2752816"/>
                </a:lnTo>
                <a:lnTo>
                  <a:pt x="4578467" y="2572767"/>
                </a:lnTo>
                <a:lnTo>
                  <a:pt x="4578048" y="2572988"/>
                </a:lnTo>
                <a:lnTo>
                  <a:pt x="4578402" y="2572765"/>
                </a:lnTo>
                <a:lnTo>
                  <a:pt x="4577580" y="2572732"/>
                </a:lnTo>
                <a:lnTo>
                  <a:pt x="4575024" y="2573310"/>
                </a:lnTo>
                <a:lnTo>
                  <a:pt x="4576963" y="2572708"/>
                </a:lnTo>
                <a:lnTo>
                  <a:pt x="4575590" y="2572654"/>
                </a:lnTo>
                <a:lnTo>
                  <a:pt x="4575557" y="2572684"/>
                </a:lnTo>
                <a:lnTo>
                  <a:pt x="4575585" y="2572654"/>
                </a:lnTo>
                <a:lnTo>
                  <a:pt x="4573884" y="2572587"/>
                </a:lnTo>
                <a:lnTo>
                  <a:pt x="4575714" y="2572515"/>
                </a:lnTo>
                <a:lnTo>
                  <a:pt x="6952676" y="376"/>
                </a:lnTo>
                <a:lnTo>
                  <a:pt x="7359080" y="376"/>
                </a:lnTo>
                <a:lnTo>
                  <a:pt x="4575742" y="2572513"/>
                </a:lnTo>
                <a:lnTo>
                  <a:pt x="4577858" y="2572430"/>
                </a:lnTo>
                <a:lnTo>
                  <a:pt x="4579973" y="2571773"/>
                </a:lnTo>
                <a:lnTo>
                  <a:pt x="8654212" y="286"/>
                </a:lnTo>
                <a:close/>
                <a:moveTo>
                  <a:pt x="3219926" y="0"/>
                </a:moveTo>
                <a:lnTo>
                  <a:pt x="4568537" y="2564195"/>
                </a:lnTo>
                <a:lnTo>
                  <a:pt x="4571749" y="2549991"/>
                </a:lnTo>
                <a:lnTo>
                  <a:pt x="3779558" y="38"/>
                </a:lnTo>
                <a:lnTo>
                  <a:pt x="3996832" y="38"/>
                </a:lnTo>
                <a:lnTo>
                  <a:pt x="4572260" y="2544793"/>
                </a:lnTo>
                <a:lnTo>
                  <a:pt x="4471935" y="837"/>
                </a:lnTo>
                <a:lnTo>
                  <a:pt x="4674477" y="837"/>
                </a:lnTo>
                <a:lnTo>
                  <a:pt x="4574412" y="2538215"/>
                </a:lnTo>
                <a:lnTo>
                  <a:pt x="5148352" y="38"/>
                </a:lnTo>
                <a:lnTo>
                  <a:pt x="5365626" y="38"/>
                </a:lnTo>
                <a:lnTo>
                  <a:pt x="4574021" y="2548106"/>
                </a:lnTo>
                <a:lnTo>
                  <a:pt x="4573871" y="2551916"/>
                </a:lnTo>
                <a:lnTo>
                  <a:pt x="4576648" y="2564195"/>
                </a:lnTo>
                <a:lnTo>
                  <a:pt x="5925258" y="0"/>
                </a:lnTo>
                <a:lnTo>
                  <a:pt x="6195680" y="0"/>
                </a:lnTo>
                <a:lnTo>
                  <a:pt x="4576812" y="2564920"/>
                </a:lnTo>
                <a:lnTo>
                  <a:pt x="4577948" y="2569947"/>
                </a:lnTo>
                <a:lnTo>
                  <a:pt x="4576527" y="2565371"/>
                </a:lnTo>
                <a:lnTo>
                  <a:pt x="4573542" y="2570100"/>
                </a:lnTo>
                <a:lnTo>
                  <a:pt x="4576342" y="2564777"/>
                </a:lnTo>
                <a:lnTo>
                  <a:pt x="4573699" y="2556271"/>
                </a:lnTo>
                <a:lnTo>
                  <a:pt x="4573206" y="2568777"/>
                </a:lnTo>
                <a:lnTo>
                  <a:pt x="4572575" y="2552763"/>
                </a:lnTo>
                <a:lnTo>
                  <a:pt x="4568842" y="2564777"/>
                </a:lnTo>
                <a:lnTo>
                  <a:pt x="4571642" y="2570100"/>
                </a:lnTo>
                <a:lnTo>
                  <a:pt x="4568658" y="2565371"/>
                </a:lnTo>
                <a:lnTo>
                  <a:pt x="4567236" y="2569947"/>
                </a:lnTo>
                <a:lnTo>
                  <a:pt x="4568373" y="2564920"/>
                </a:lnTo>
                <a:lnTo>
                  <a:pt x="2949504" y="0"/>
                </a:lnTo>
                <a:close/>
              </a:path>
            </a:pathLst>
          </a:custGeom>
          <a:gradFill>
            <a:gsLst>
              <a:gs pos="0">
                <a:schemeClr val="bg1">
                  <a:alpha val="1000"/>
                </a:schemeClr>
              </a:gs>
              <a:gs pos="100000">
                <a:schemeClr val="bg1">
                  <a:alpha val="1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sz="2400"/>
          </a:p>
        </p:txBody>
      </p:sp>
      <p:sp>
        <p:nvSpPr>
          <p:cNvPr id="2" name="Title 1"/>
          <p:cNvSpPr>
            <a:spLocks noGrp="1"/>
          </p:cNvSpPr>
          <p:nvPr>
            <p:ph type="title"/>
          </p:nvPr>
        </p:nvSpPr>
        <p:spPr>
          <a:xfrm>
            <a:off x="6399134" y="1905000"/>
            <a:ext cx="5180251" cy="1727200"/>
          </a:xfrm>
        </p:spPr>
        <p:txBody>
          <a:bodyPr anchor="b" anchorCtr="0">
            <a:normAutofit/>
          </a:bodyPr>
          <a:lstStyle>
            <a:lvl1pPr algn="l">
              <a:defRPr sz="3200" b="0"/>
            </a:lvl1pPr>
          </a:lstStyle>
          <a:p>
            <a:r>
              <a:rPr lang="en-US"/>
              <a:t>Click to edit Master title style</a:t>
            </a:r>
            <a:endParaRPr/>
          </a:p>
        </p:txBody>
      </p:sp>
      <p:sp>
        <p:nvSpPr>
          <p:cNvPr id="9" name="Rectangle 8"/>
          <p:cNvSpPr/>
          <p:nvPr/>
        </p:nvSpPr>
        <p:spPr>
          <a:xfrm>
            <a:off x="0" y="-1115"/>
            <a:ext cx="6093594" cy="68591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sz="2400"/>
          </a:p>
        </p:txBody>
      </p:sp>
      <p:sp>
        <p:nvSpPr>
          <p:cNvPr id="3" name="Picture Placeholder 2" descr="An empty placeholder to add an image. Click on the placeholder and select the image that you wish to add.&#10;"/>
          <p:cNvSpPr>
            <a:spLocks noGrp="1"/>
          </p:cNvSpPr>
          <p:nvPr>
            <p:ph type="pic" idx="1"/>
          </p:nvPr>
        </p:nvSpPr>
        <p:spPr>
          <a:xfrm>
            <a:off x="507870" y="482601"/>
            <a:ext cx="5077859" cy="5862706"/>
          </a:xfrm>
          <a:noFill/>
          <a:ln w="9525">
            <a:noFill/>
            <a:miter lim="800000"/>
          </a:ln>
          <a:effectLst/>
        </p:spPr>
        <p:txBody>
          <a:bodyPr>
            <a:normAutofit/>
          </a:bodyPr>
          <a:lstStyle>
            <a:lvl1pPr marL="0" indent="0" algn="ctr">
              <a:buNone/>
              <a:defRPr sz="2700"/>
            </a:lvl1pPr>
            <a:lvl2pPr marL="609493" indent="0">
              <a:buNone/>
              <a:defRPr sz="3700"/>
            </a:lvl2pPr>
            <a:lvl3pPr marL="1218987" indent="0">
              <a:buNone/>
              <a:defRPr sz="3200"/>
            </a:lvl3pPr>
            <a:lvl4pPr marL="1828480" indent="0">
              <a:buNone/>
              <a:defRPr sz="2700"/>
            </a:lvl4pPr>
            <a:lvl5pPr marL="2437972" indent="0">
              <a:buNone/>
              <a:defRPr sz="2700"/>
            </a:lvl5pPr>
            <a:lvl6pPr marL="3047466" indent="0">
              <a:buNone/>
              <a:defRPr sz="2700"/>
            </a:lvl6pPr>
            <a:lvl7pPr marL="3656960" indent="0">
              <a:buNone/>
              <a:defRPr sz="2700"/>
            </a:lvl7pPr>
            <a:lvl8pPr marL="4266453" indent="0">
              <a:buNone/>
              <a:defRPr sz="2700"/>
            </a:lvl8pPr>
            <a:lvl9pPr marL="4875947" indent="0">
              <a:buNone/>
              <a:defRPr sz="2700"/>
            </a:lvl9pPr>
          </a:lstStyle>
          <a:p>
            <a:r>
              <a:rPr lang="en-US"/>
              <a:t>Click icon to add picture</a:t>
            </a:r>
            <a:endParaRPr/>
          </a:p>
        </p:txBody>
      </p:sp>
      <p:sp>
        <p:nvSpPr>
          <p:cNvPr id="4" name="Text Placeholder 3"/>
          <p:cNvSpPr>
            <a:spLocks noGrp="1"/>
          </p:cNvSpPr>
          <p:nvPr>
            <p:ph type="body" sz="half" idx="2"/>
          </p:nvPr>
        </p:nvSpPr>
        <p:spPr>
          <a:xfrm>
            <a:off x="6399134" y="3733800"/>
            <a:ext cx="5180251" cy="1727200"/>
          </a:xfrm>
        </p:spPr>
        <p:txBody>
          <a:bodyPr>
            <a:normAutofit/>
          </a:bodyPr>
          <a:lstStyle>
            <a:lvl1pPr marL="0" indent="0">
              <a:spcBef>
                <a:spcPts val="1600"/>
              </a:spcBef>
              <a:buNone/>
              <a:defRPr sz="2000">
                <a:solidFill>
                  <a:schemeClr val="tx1"/>
                </a:solidFill>
              </a:defRPr>
            </a:lvl1pPr>
            <a:lvl2pPr marL="609493" indent="0">
              <a:buNone/>
              <a:defRPr sz="1600"/>
            </a:lvl2pPr>
            <a:lvl3pPr marL="1218987" indent="0">
              <a:buNone/>
              <a:defRPr sz="1300"/>
            </a:lvl3pPr>
            <a:lvl4pPr marL="1828480" indent="0">
              <a:buNone/>
              <a:defRPr sz="1200"/>
            </a:lvl4pPr>
            <a:lvl5pPr marL="2437972" indent="0">
              <a:buNone/>
              <a:defRPr sz="1200"/>
            </a:lvl5pPr>
            <a:lvl6pPr marL="3047466" indent="0">
              <a:buNone/>
              <a:defRPr sz="1200"/>
            </a:lvl6pPr>
            <a:lvl7pPr marL="3656960" indent="0">
              <a:buNone/>
              <a:defRPr sz="1200"/>
            </a:lvl7pPr>
            <a:lvl8pPr marL="4266453" indent="0">
              <a:buNone/>
              <a:defRPr sz="1200"/>
            </a:lvl8pPr>
            <a:lvl9pPr marL="4875947" indent="0">
              <a:buNone/>
              <a:defRPr sz="1200"/>
            </a:lvl9pPr>
          </a:lstStyle>
          <a:p>
            <a:pPr lvl="0"/>
            <a:r>
              <a:rPr lang="en-US"/>
              <a:t>Edit Master text styles</a:t>
            </a:r>
          </a:p>
        </p:txBody>
      </p:sp>
    </p:spTree>
    <p:extLst>
      <p:ext uri="{BB962C8B-B14F-4D97-AF65-F5344CB8AC3E}">
        <p14:creationId xmlns:p14="http://schemas.microsoft.com/office/powerpoint/2010/main" val="3117657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Alternate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821163" y="482600"/>
            <a:ext cx="3961368" cy="1422400"/>
          </a:xfrm>
        </p:spPr>
        <p:txBody>
          <a:bodyPr anchor="b" anchorCtr="0">
            <a:normAutofit/>
          </a:bodyPr>
          <a:lstStyle>
            <a:lvl1pPr algn="l">
              <a:defRPr sz="3200" b="0"/>
            </a:lvl1pPr>
          </a:lstStyle>
          <a:p>
            <a:r>
              <a:rPr lang="en-US"/>
              <a:t>Click to edit Master title style</a:t>
            </a:r>
            <a:endParaRPr/>
          </a:p>
        </p:txBody>
      </p:sp>
      <p:sp>
        <p:nvSpPr>
          <p:cNvPr id="9" name="Rectangle 8" descr="&#10;"/>
          <p:cNvSpPr/>
          <p:nvPr/>
        </p:nvSpPr>
        <p:spPr>
          <a:xfrm>
            <a:off x="0" y="-1115"/>
            <a:ext cx="7618016" cy="68591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sz="2400"/>
          </a:p>
        </p:txBody>
      </p:sp>
      <p:sp>
        <p:nvSpPr>
          <p:cNvPr id="3" name="Picture Placeholder 2" descr="An empty placeholder to add an image. Click on the placeholder and select the image that you wish to add.&#10;"/>
          <p:cNvSpPr>
            <a:spLocks noGrp="1"/>
          </p:cNvSpPr>
          <p:nvPr>
            <p:ph type="pic" idx="1"/>
          </p:nvPr>
        </p:nvSpPr>
        <p:spPr>
          <a:xfrm>
            <a:off x="507869" y="482602"/>
            <a:ext cx="6602281" cy="5842001"/>
          </a:xfrm>
          <a:noFill/>
          <a:ln w="9525">
            <a:noFill/>
            <a:miter lim="800000"/>
          </a:ln>
          <a:effectLst/>
        </p:spPr>
        <p:txBody>
          <a:bodyPr>
            <a:normAutofit/>
          </a:bodyPr>
          <a:lstStyle>
            <a:lvl1pPr marL="0" indent="0" algn="ctr">
              <a:buNone/>
              <a:defRPr sz="2700"/>
            </a:lvl1pPr>
            <a:lvl2pPr marL="609493" indent="0">
              <a:buNone/>
              <a:defRPr sz="3700"/>
            </a:lvl2pPr>
            <a:lvl3pPr marL="1218987" indent="0">
              <a:buNone/>
              <a:defRPr sz="3200"/>
            </a:lvl3pPr>
            <a:lvl4pPr marL="1828480" indent="0">
              <a:buNone/>
              <a:defRPr sz="2700"/>
            </a:lvl4pPr>
            <a:lvl5pPr marL="2437972" indent="0">
              <a:buNone/>
              <a:defRPr sz="2700"/>
            </a:lvl5pPr>
            <a:lvl6pPr marL="3047466" indent="0">
              <a:buNone/>
              <a:defRPr sz="2700"/>
            </a:lvl6pPr>
            <a:lvl7pPr marL="3656960" indent="0">
              <a:buNone/>
              <a:defRPr sz="2700"/>
            </a:lvl7pPr>
            <a:lvl8pPr marL="4266453" indent="0">
              <a:buNone/>
              <a:defRPr sz="2700"/>
            </a:lvl8pPr>
            <a:lvl9pPr marL="4875947" indent="0">
              <a:buNone/>
              <a:defRPr sz="2700"/>
            </a:lvl9pPr>
          </a:lstStyle>
          <a:p>
            <a:r>
              <a:rPr lang="en-US"/>
              <a:t>Click icon to add picture</a:t>
            </a:r>
            <a:endParaRPr dirty="0"/>
          </a:p>
        </p:txBody>
      </p:sp>
      <p:sp>
        <p:nvSpPr>
          <p:cNvPr id="4" name="Text Placeholder 3"/>
          <p:cNvSpPr>
            <a:spLocks noGrp="1"/>
          </p:cNvSpPr>
          <p:nvPr>
            <p:ph type="body" sz="half" idx="2"/>
          </p:nvPr>
        </p:nvSpPr>
        <p:spPr>
          <a:xfrm>
            <a:off x="7821163" y="2108200"/>
            <a:ext cx="3961368" cy="4267200"/>
          </a:xfrm>
        </p:spPr>
        <p:txBody>
          <a:bodyPr>
            <a:normAutofit/>
          </a:bodyPr>
          <a:lstStyle>
            <a:lvl1pPr marL="0" indent="0">
              <a:spcBef>
                <a:spcPts val="1600"/>
              </a:spcBef>
              <a:buNone/>
              <a:defRPr sz="2000">
                <a:solidFill>
                  <a:schemeClr val="tx1"/>
                </a:solidFill>
              </a:defRPr>
            </a:lvl1pPr>
            <a:lvl2pPr marL="609493" indent="0">
              <a:buNone/>
              <a:defRPr sz="1600"/>
            </a:lvl2pPr>
            <a:lvl3pPr marL="1218987" indent="0">
              <a:buNone/>
              <a:defRPr sz="1300"/>
            </a:lvl3pPr>
            <a:lvl4pPr marL="1828480" indent="0">
              <a:buNone/>
              <a:defRPr sz="1200"/>
            </a:lvl4pPr>
            <a:lvl5pPr marL="2437972" indent="0">
              <a:buNone/>
              <a:defRPr sz="1200"/>
            </a:lvl5pPr>
            <a:lvl6pPr marL="3047466" indent="0">
              <a:buNone/>
              <a:defRPr sz="1200"/>
            </a:lvl6pPr>
            <a:lvl7pPr marL="3656960" indent="0">
              <a:buNone/>
              <a:defRPr sz="1200"/>
            </a:lvl7pPr>
            <a:lvl8pPr marL="4266453" indent="0">
              <a:buNone/>
              <a:defRPr sz="1200"/>
            </a:lvl8pPr>
            <a:lvl9pPr marL="4875947" indent="0">
              <a:buNone/>
              <a:defRPr sz="1200"/>
            </a:lvl9pPr>
          </a:lstStyle>
          <a:p>
            <a:pPr lvl="0"/>
            <a:r>
              <a:rPr lang="en-US"/>
              <a:t>Edit Master text styles</a:t>
            </a:r>
          </a:p>
        </p:txBody>
      </p:sp>
    </p:spTree>
    <p:extLst>
      <p:ext uri="{BB962C8B-B14F-4D97-AF65-F5344CB8AC3E}">
        <p14:creationId xmlns:p14="http://schemas.microsoft.com/office/powerpoint/2010/main" val="33481852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Vertical Text Placeholder 2"/>
          <p:cNvSpPr>
            <a:spLocks noGrp="1"/>
          </p:cNvSpPr>
          <p:nvPr>
            <p:ph type="body" orient="vert" idx="1"/>
          </p:nvPr>
        </p:nvSpPr>
        <p:spPr/>
        <p:txBody>
          <a:bodyPr vert="eaVert"/>
          <a:lstStyle>
            <a:lvl5pPr>
              <a:defRPr/>
            </a:lvl5pPr>
            <a:lvl6pPr marL="2669581">
              <a:defRPr baseline="0"/>
            </a:lvl6pPr>
            <a:lvl7pPr marL="2669581">
              <a:defRPr baseline="0"/>
            </a:lvl7pPr>
            <a:lvl8pPr marL="2669581">
              <a:defRPr baseline="0"/>
            </a:lvl8pPr>
            <a:lvl9pPr marL="2669581">
              <a:defRPr baseline="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11"/>
          </p:nvPr>
        </p:nvSpPr>
        <p:spPr/>
        <p:txBody>
          <a:bodyPr/>
          <a:lstStyle/>
          <a:p>
            <a:endParaRPr/>
          </a:p>
        </p:txBody>
      </p:sp>
      <p:sp>
        <p:nvSpPr>
          <p:cNvPr id="4" name="Date Placeholder 3"/>
          <p:cNvSpPr>
            <a:spLocks noGrp="1"/>
          </p:cNvSpPr>
          <p:nvPr>
            <p:ph type="dt" sz="half" idx="10"/>
          </p:nvPr>
        </p:nvSpPr>
        <p:spPr/>
        <p:txBody>
          <a:bodyPr/>
          <a:lstStyle/>
          <a:p>
            <a:fld id="{3B9B9059-F1D6-41D0-95CF-D21CAA096B3A}" type="datetimeFigureOut">
              <a:rPr lang="en-US"/>
              <a:t>9/23/2023</a:t>
            </a:fld>
            <a:endParaRPr/>
          </a:p>
        </p:txBody>
      </p:sp>
      <p:sp>
        <p:nvSpPr>
          <p:cNvPr id="6" name="Slide Number Placeholder 5"/>
          <p:cNvSpPr>
            <a:spLocks noGrp="1"/>
          </p:cNvSpPr>
          <p:nvPr>
            <p:ph type="sldNum" sz="quarter" idx="12"/>
          </p:nvPr>
        </p:nvSpPr>
        <p:spPr/>
        <p:txBody>
          <a:bodyPr/>
          <a:lstStyle/>
          <a:p>
            <a:fld id="{E5FD5434-F838-4DD4-A17B-1CB1A1850DF4}" type="slidenum">
              <a:rPr/>
              <a:t>‹#›</a:t>
            </a:fld>
            <a:endParaRPr/>
          </a:p>
        </p:txBody>
      </p:sp>
    </p:spTree>
    <p:extLst>
      <p:ext uri="{BB962C8B-B14F-4D97-AF65-F5344CB8AC3E}">
        <p14:creationId xmlns:p14="http://schemas.microsoft.com/office/powerpoint/2010/main" val="10375987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40043" y="482601"/>
            <a:ext cx="1843982" cy="5791201"/>
          </a:xfrm>
        </p:spPr>
        <p:txBody>
          <a:bodyPr vert="eaVert"/>
          <a:lstStyle/>
          <a:p>
            <a:r>
              <a:rPr lang="en-US"/>
              <a:t>Click to edit Master title style</a:t>
            </a:r>
            <a:endParaRPr/>
          </a:p>
        </p:txBody>
      </p:sp>
      <p:sp>
        <p:nvSpPr>
          <p:cNvPr id="3" name="Vertical Text Placeholder 2"/>
          <p:cNvSpPr>
            <a:spLocks noGrp="1"/>
          </p:cNvSpPr>
          <p:nvPr>
            <p:ph type="body" orient="vert" idx="1"/>
          </p:nvPr>
        </p:nvSpPr>
        <p:spPr>
          <a:xfrm>
            <a:off x="914163" y="482601"/>
            <a:ext cx="9040045" cy="5791201"/>
          </a:xfrm>
        </p:spPr>
        <p:txBody>
          <a:bodyPr vert="eaVert"/>
          <a:lstStyle>
            <a:lvl5pPr>
              <a:defRPr/>
            </a:lvl5pPr>
            <a:lvl6pPr>
              <a:defRPr/>
            </a:lvl6pPr>
            <a:lvl7pPr>
              <a:defRPr/>
            </a:lvl7pPr>
            <a:lvl8pPr>
              <a:defRPr baseline="0"/>
            </a:lvl8pPr>
            <a:lvl9pPr>
              <a:defRPr baseline="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11"/>
          </p:nvPr>
        </p:nvSpPr>
        <p:spPr/>
        <p:txBody>
          <a:bodyPr/>
          <a:lstStyle/>
          <a:p>
            <a:endParaRPr/>
          </a:p>
        </p:txBody>
      </p:sp>
      <p:sp>
        <p:nvSpPr>
          <p:cNvPr id="4" name="Date Placeholder 3"/>
          <p:cNvSpPr>
            <a:spLocks noGrp="1"/>
          </p:cNvSpPr>
          <p:nvPr>
            <p:ph type="dt" sz="half" idx="10"/>
          </p:nvPr>
        </p:nvSpPr>
        <p:spPr/>
        <p:txBody>
          <a:bodyPr/>
          <a:lstStyle/>
          <a:p>
            <a:fld id="{3B9B9059-F1D6-41D0-95CF-D21CAA096B3A}" type="datetimeFigureOut">
              <a:rPr lang="en-US"/>
              <a:t>9/23/2023</a:t>
            </a:fld>
            <a:endParaRPr/>
          </a:p>
        </p:txBody>
      </p:sp>
      <p:sp>
        <p:nvSpPr>
          <p:cNvPr id="6" name="Slide Number Placeholder 5"/>
          <p:cNvSpPr>
            <a:spLocks noGrp="1"/>
          </p:cNvSpPr>
          <p:nvPr>
            <p:ph type="sldNum" sz="quarter" idx="12"/>
          </p:nvPr>
        </p:nvSpPr>
        <p:spPr/>
        <p:txBody>
          <a:bodyPr/>
          <a:lstStyle/>
          <a:p>
            <a:fld id="{E5FD5434-F838-4DD4-A17B-1CB1A1850DF4}" type="slidenum">
              <a:rPr/>
              <a:t>‹#›</a:t>
            </a:fld>
            <a:endParaRPr/>
          </a:p>
        </p:txBody>
      </p:sp>
    </p:spTree>
    <p:extLst>
      <p:ext uri="{BB962C8B-B14F-4D97-AF65-F5344CB8AC3E}">
        <p14:creationId xmlns:p14="http://schemas.microsoft.com/office/powerpoint/2010/main" val="42102048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1" name="Isosceles Triangle 5"/>
          <p:cNvSpPr/>
          <p:nvPr/>
        </p:nvSpPr>
        <p:spPr>
          <a:xfrm>
            <a:off x="-1607" y="-1115"/>
            <a:ext cx="12190403" cy="6863692"/>
          </a:xfrm>
          <a:custGeom>
            <a:avLst/>
            <a:gdLst/>
            <a:ahLst/>
            <a:cxnLst/>
            <a:rect l="l" t="t" r="r" b="b"/>
            <a:pathLst>
              <a:path w="9145184" h="5147769">
                <a:moveTo>
                  <a:pt x="4573206" y="2611793"/>
                </a:moveTo>
                <a:lnTo>
                  <a:pt x="4673081" y="5144337"/>
                </a:lnTo>
                <a:lnTo>
                  <a:pt x="4473331" y="5144337"/>
                </a:lnTo>
                <a:close/>
                <a:moveTo>
                  <a:pt x="4571642" y="2577669"/>
                </a:moveTo>
                <a:lnTo>
                  <a:pt x="4568842" y="2582993"/>
                </a:lnTo>
                <a:lnTo>
                  <a:pt x="4572592" y="2595063"/>
                </a:lnTo>
                <a:lnTo>
                  <a:pt x="4576342" y="2582993"/>
                </a:lnTo>
                <a:lnTo>
                  <a:pt x="4573542" y="2577669"/>
                </a:lnTo>
                <a:lnTo>
                  <a:pt x="4576527" y="2582398"/>
                </a:lnTo>
                <a:lnTo>
                  <a:pt x="4577948" y="2577822"/>
                </a:lnTo>
                <a:lnTo>
                  <a:pt x="4576812" y="2582849"/>
                </a:lnTo>
                <a:lnTo>
                  <a:pt x="6195680" y="5147769"/>
                </a:lnTo>
                <a:lnTo>
                  <a:pt x="5925258" y="5147769"/>
                </a:lnTo>
                <a:lnTo>
                  <a:pt x="4576648" y="2583574"/>
                </a:lnTo>
                <a:lnTo>
                  <a:pt x="4573436" y="2597778"/>
                </a:lnTo>
                <a:lnTo>
                  <a:pt x="5365626" y="5147732"/>
                </a:lnTo>
                <a:lnTo>
                  <a:pt x="5148352" y="5147731"/>
                </a:lnTo>
                <a:lnTo>
                  <a:pt x="4572592" y="2601509"/>
                </a:lnTo>
                <a:lnTo>
                  <a:pt x="3996832" y="5147731"/>
                </a:lnTo>
                <a:lnTo>
                  <a:pt x="3779558" y="5147732"/>
                </a:lnTo>
                <a:lnTo>
                  <a:pt x="4571749" y="2597778"/>
                </a:lnTo>
                <a:lnTo>
                  <a:pt x="4568537" y="2583574"/>
                </a:lnTo>
                <a:lnTo>
                  <a:pt x="3219926" y="5147769"/>
                </a:lnTo>
                <a:lnTo>
                  <a:pt x="2949504" y="5147769"/>
                </a:lnTo>
                <a:lnTo>
                  <a:pt x="4568373" y="2582849"/>
                </a:lnTo>
                <a:lnTo>
                  <a:pt x="4567236" y="2577822"/>
                </a:lnTo>
                <a:lnTo>
                  <a:pt x="4568658" y="2582398"/>
                </a:lnTo>
                <a:close/>
                <a:moveTo>
                  <a:pt x="4575557" y="2575085"/>
                </a:moveTo>
                <a:lnTo>
                  <a:pt x="7359080" y="5147393"/>
                </a:lnTo>
                <a:lnTo>
                  <a:pt x="6952676" y="5147393"/>
                </a:lnTo>
                <a:close/>
                <a:moveTo>
                  <a:pt x="4569627" y="2575085"/>
                </a:moveTo>
                <a:lnTo>
                  <a:pt x="2192508" y="5147393"/>
                </a:lnTo>
                <a:lnTo>
                  <a:pt x="1786104" y="5147393"/>
                </a:lnTo>
                <a:close/>
                <a:moveTo>
                  <a:pt x="4575024" y="2574459"/>
                </a:moveTo>
                <a:lnTo>
                  <a:pt x="4578940" y="2575344"/>
                </a:lnTo>
                <a:lnTo>
                  <a:pt x="4578048" y="2574781"/>
                </a:lnTo>
                <a:lnTo>
                  <a:pt x="4579253" y="2575415"/>
                </a:lnTo>
                <a:lnTo>
                  <a:pt x="9145184" y="3607878"/>
                </a:lnTo>
                <a:lnTo>
                  <a:pt x="9145184" y="3994264"/>
                </a:lnTo>
                <a:lnTo>
                  <a:pt x="4580914" y="2576289"/>
                </a:lnTo>
                <a:lnTo>
                  <a:pt x="9144554" y="4976484"/>
                </a:lnTo>
                <a:lnTo>
                  <a:pt x="9144554" y="5147483"/>
                </a:lnTo>
                <a:lnTo>
                  <a:pt x="8654212" y="5147483"/>
                </a:lnTo>
                <a:lnTo>
                  <a:pt x="4579973" y="2575996"/>
                </a:lnTo>
                <a:close/>
                <a:moveTo>
                  <a:pt x="4570160" y="2574459"/>
                </a:moveTo>
                <a:lnTo>
                  <a:pt x="4565211" y="2575996"/>
                </a:lnTo>
                <a:lnTo>
                  <a:pt x="490972" y="5147483"/>
                </a:lnTo>
                <a:lnTo>
                  <a:pt x="629" y="5147483"/>
                </a:lnTo>
                <a:lnTo>
                  <a:pt x="630" y="4976484"/>
                </a:lnTo>
                <a:lnTo>
                  <a:pt x="4564270" y="2576289"/>
                </a:lnTo>
                <a:lnTo>
                  <a:pt x="0" y="3994264"/>
                </a:lnTo>
                <a:lnTo>
                  <a:pt x="0" y="3607878"/>
                </a:lnTo>
                <a:lnTo>
                  <a:pt x="4565931" y="2575415"/>
                </a:lnTo>
                <a:lnTo>
                  <a:pt x="4567137" y="2574781"/>
                </a:lnTo>
                <a:lnTo>
                  <a:pt x="4566244" y="2575344"/>
                </a:lnTo>
                <a:close/>
                <a:moveTo>
                  <a:pt x="630" y="286"/>
                </a:moveTo>
                <a:lnTo>
                  <a:pt x="490972" y="286"/>
                </a:lnTo>
                <a:lnTo>
                  <a:pt x="4565212" y="2571773"/>
                </a:lnTo>
                <a:lnTo>
                  <a:pt x="4567326" y="2572430"/>
                </a:lnTo>
                <a:lnTo>
                  <a:pt x="4569443" y="2572513"/>
                </a:lnTo>
                <a:lnTo>
                  <a:pt x="1786104" y="376"/>
                </a:lnTo>
                <a:lnTo>
                  <a:pt x="2192508" y="376"/>
                </a:lnTo>
                <a:lnTo>
                  <a:pt x="4569471" y="2572514"/>
                </a:lnTo>
                <a:lnTo>
                  <a:pt x="4571301" y="2572587"/>
                </a:lnTo>
                <a:lnTo>
                  <a:pt x="4569599" y="2572654"/>
                </a:lnTo>
                <a:lnTo>
                  <a:pt x="4569627" y="2572684"/>
                </a:lnTo>
                <a:lnTo>
                  <a:pt x="4569595" y="2572654"/>
                </a:lnTo>
                <a:lnTo>
                  <a:pt x="4568222" y="2572708"/>
                </a:lnTo>
                <a:lnTo>
                  <a:pt x="4570160" y="2573310"/>
                </a:lnTo>
                <a:lnTo>
                  <a:pt x="4567604" y="2572732"/>
                </a:lnTo>
                <a:lnTo>
                  <a:pt x="4566783" y="2572765"/>
                </a:lnTo>
                <a:lnTo>
                  <a:pt x="4567137" y="2572988"/>
                </a:lnTo>
                <a:lnTo>
                  <a:pt x="4566717" y="2572767"/>
                </a:lnTo>
                <a:lnTo>
                  <a:pt x="1205" y="2752816"/>
                </a:lnTo>
                <a:lnTo>
                  <a:pt x="1205" y="2392358"/>
                </a:lnTo>
                <a:lnTo>
                  <a:pt x="4565974" y="2572377"/>
                </a:lnTo>
                <a:lnTo>
                  <a:pt x="4565931" y="2572354"/>
                </a:lnTo>
                <a:lnTo>
                  <a:pt x="0" y="1539891"/>
                </a:lnTo>
                <a:lnTo>
                  <a:pt x="0" y="1153505"/>
                </a:lnTo>
                <a:lnTo>
                  <a:pt x="4564271" y="2571481"/>
                </a:lnTo>
                <a:lnTo>
                  <a:pt x="630" y="171286"/>
                </a:lnTo>
                <a:close/>
                <a:moveTo>
                  <a:pt x="9144554" y="286"/>
                </a:moveTo>
                <a:lnTo>
                  <a:pt x="9144554" y="171286"/>
                </a:lnTo>
                <a:lnTo>
                  <a:pt x="4580915" y="2571480"/>
                </a:lnTo>
                <a:lnTo>
                  <a:pt x="9145184" y="1153505"/>
                </a:lnTo>
                <a:lnTo>
                  <a:pt x="9145184" y="1539891"/>
                </a:lnTo>
                <a:lnTo>
                  <a:pt x="4579254" y="2572354"/>
                </a:lnTo>
                <a:lnTo>
                  <a:pt x="4579211" y="2572377"/>
                </a:lnTo>
                <a:lnTo>
                  <a:pt x="9143978" y="2392358"/>
                </a:lnTo>
                <a:lnTo>
                  <a:pt x="9143979" y="2752816"/>
                </a:lnTo>
                <a:lnTo>
                  <a:pt x="4578467" y="2572767"/>
                </a:lnTo>
                <a:lnTo>
                  <a:pt x="4578048" y="2572988"/>
                </a:lnTo>
                <a:lnTo>
                  <a:pt x="4578402" y="2572765"/>
                </a:lnTo>
                <a:lnTo>
                  <a:pt x="4577580" y="2572732"/>
                </a:lnTo>
                <a:lnTo>
                  <a:pt x="4575024" y="2573310"/>
                </a:lnTo>
                <a:lnTo>
                  <a:pt x="4576963" y="2572708"/>
                </a:lnTo>
                <a:lnTo>
                  <a:pt x="4575590" y="2572654"/>
                </a:lnTo>
                <a:lnTo>
                  <a:pt x="4575557" y="2572684"/>
                </a:lnTo>
                <a:lnTo>
                  <a:pt x="4575585" y="2572654"/>
                </a:lnTo>
                <a:lnTo>
                  <a:pt x="4573884" y="2572587"/>
                </a:lnTo>
                <a:lnTo>
                  <a:pt x="4575714" y="2572515"/>
                </a:lnTo>
                <a:lnTo>
                  <a:pt x="6952676" y="376"/>
                </a:lnTo>
                <a:lnTo>
                  <a:pt x="7359080" y="376"/>
                </a:lnTo>
                <a:lnTo>
                  <a:pt x="4575742" y="2572513"/>
                </a:lnTo>
                <a:lnTo>
                  <a:pt x="4577858" y="2572430"/>
                </a:lnTo>
                <a:lnTo>
                  <a:pt x="4579973" y="2571773"/>
                </a:lnTo>
                <a:lnTo>
                  <a:pt x="8654212" y="286"/>
                </a:lnTo>
                <a:close/>
                <a:moveTo>
                  <a:pt x="3219926" y="0"/>
                </a:moveTo>
                <a:lnTo>
                  <a:pt x="4568537" y="2564195"/>
                </a:lnTo>
                <a:lnTo>
                  <a:pt x="4571749" y="2549991"/>
                </a:lnTo>
                <a:lnTo>
                  <a:pt x="3779558" y="38"/>
                </a:lnTo>
                <a:lnTo>
                  <a:pt x="3996832" y="38"/>
                </a:lnTo>
                <a:lnTo>
                  <a:pt x="4572260" y="2544793"/>
                </a:lnTo>
                <a:lnTo>
                  <a:pt x="4471935" y="837"/>
                </a:lnTo>
                <a:lnTo>
                  <a:pt x="4674477" y="837"/>
                </a:lnTo>
                <a:lnTo>
                  <a:pt x="4574412" y="2538215"/>
                </a:lnTo>
                <a:lnTo>
                  <a:pt x="5148352" y="38"/>
                </a:lnTo>
                <a:lnTo>
                  <a:pt x="5365626" y="38"/>
                </a:lnTo>
                <a:lnTo>
                  <a:pt x="4574021" y="2548106"/>
                </a:lnTo>
                <a:lnTo>
                  <a:pt x="4573871" y="2551916"/>
                </a:lnTo>
                <a:lnTo>
                  <a:pt x="4576648" y="2564195"/>
                </a:lnTo>
                <a:lnTo>
                  <a:pt x="5925258" y="0"/>
                </a:lnTo>
                <a:lnTo>
                  <a:pt x="6195680" y="0"/>
                </a:lnTo>
                <a:lnTo>
                  <a:pt x="4576812" y="2564920"/>
                </a:lnTo>
                <a:lnTo>
                  <a:pt x="4577948" y="2569947"/>
                </a:lnTo>
                <a:lnTo>
                  <a:pt x="4576527" y="2565371"/>
                </a:lnTo>
                <a:lnTo>
                  <a:pt x="4573542" y="2570100"/>
                </a:lnTo>
                <a:lnTo>
                  <a:pt x="4576342" y="2564777"/>
                </a:lnTo>
                <a:lnTo>
                  <a:pt x="4573699" y="2556271"/>
                </a:lnTo>
                <a:lnTo>
                  <a:pt x="4573206" y="2568777"/>
                </a:lnTo>
                <a:lnTo>
                  <a:pt x="4572575" y="2552763"/>
                </a:lnTo>
                <a:lnTo>
                  <a:pt x="4568842" y="2564777"/>
                </a:lnTo>
                <a:lnTo>
                  <a:pt x="4571642" y="2570100"/>
                </a:lnTo>
                <a:lnTo>
                  <a:pt x="4568658" y="2565371"/>
                </a:lnTo>
                <a:lnTo>
                  <a:pt x="4567236" y="2569947"/>
                </a:lnTo>
                <a:lnTo>
                  <a:pt x="4568373" y="2564920"/>
                </a:lnTo>
                <a:lnTo>
                  <a:pt x="2949504" y="0"/>
                </a:lnTo>
                <a:close/>
              </a:path>
            </a:pathLst>
          </a:custGeom>
          <a:gradFill>
            <a:gsLst>
              <a:gs pos="0">
                <a:schemeClr val="bg1">
                  <a:alpha val="1000"/>
                </a:schemeClr>
              </a:gs>
              <a:gs pos="100000">
                <a:schemeClr val="bg1">
                  <a:alpha val="1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2" name="Title 1"/>
          <p:cNvSpPr>
            <a:spLocks noGrp="1"/>
          </p:cNvSpPr>
          <p:nvPr>
            <p:ph type="title"/>
          </p:nvPr>
        </p:nvSpPr>
        <p:spPr>
          <a:xfrm>
            <a:off x="1218883" y="1524000"/>
            <a:ext cx="9751060" cy="1992597"/>
          </a:xfrm>
        </p:spPr>
        <p:txBody>
          <a:bodyPr anchor="b" anchorCtr="0">
            <a:noAutofit/>
          </a:bodyPr>
          <a:lstStyle>
            <a:lvl1pPr algn="ctr">
              <a:defRPr sz="4400" b="0" cap="all" baseline="0"/>
            </a:lvl1pPr>
          </a:lstStyle>
          <a:p>
            <a:r>
              <a:rPr lang="en-US"/>
              <a:t>Click to edit Master title style</a:t>
            </a:r>
            <a:endParaRPr/>
          </a:p>
        </p:txBody>
      </p:sp>
      <p:sp>
        <p:nvSpPr>
          <p:cNvPr id="3" name="Text Placeholder 2"/>
          <p:cNvSpPr>
            <a:spLocks noGrp="1"/>
          </p:cNvSpPr>
          <p:nvPr>
            <p:ph type="body" idx="1"/>
          </p:nvPr>
        </p:nvSpPr>
        <p:spPr>
          <a:xfrm>
            <a:off x="1218883" y="3632200"/>
            <a:ext cx="9751060" cy="1016000"/>
          </a:xfrm>
        </p:spPr>
        <p:txBody>
          <a:bodyPr anchor="t" anchorCtr="0">
            <a:noAutofit/>
          </a:bodyPr>
          <a:lstStyle>
            <a:lvl1pPr marL="0" indent="0" algn="ctr">
              <a:spcBef>
                <a:spcPts val="0"/>
              </a:spcBef>
              <a:buNone/>
              <a:defRPr sz="2800">
                <a:solidFill>
                  <a:schemeClr val="tx1"/>
                </a:solidFill>
              </a:defRPr>
            </a:lvl1pPr>
            <a:lvl2pPr marL="609493" indent="0">
              <a:buNone/>
              <a:defRPr sz="2400">
                <a:solidFill>
                  <a:schemeClr val="tx1">
                    <a:tint val="75000"/>
                  </a:schemeClr>
                </a:solidFill>
              </a:defRPr>
            </a:lvl2pPr>
            <a:lvl3pPr marL="1218987" indent="0">
              <a:buNone/>
              <a:defRPr sz="2100">
                <a:solidFill>
                  <a:schemeClr val="tx1">
                    <a:tint val="75000"/>
                  </a:schemeClr>
                </a:solidFill>
              </a:defRPr>
            </a:lvl3pPr>
            <a:lvl4pPr marL="1828480" indent="0">
              <a:buNone/>
              <a:defRPr sz="1900">
                <a:solidFill>
                  <a:schemeClr val="tx1">
                    <a:tint val="75000"/>
                  </a:schemeClr>
                </a:solidFill>
              </a:defRPr>
            </a:lvl4pPr>
            <a:lvl5pPr marL="2437973" indent="0">
              <a:buNone/>
              <a:defRPr sz="1900">
                <a:solidFill>
                  <a:schemeClr val="tx1">
                    <a:tint val="75000"/>
                  </a:schemeClr>
                </a:solidFill>
              </a:defRPr>
            </a:lvl5pPr>
            <a:lvl6pPr marL="3047467" indent="0">
              <a:buNone/>
              <a:defRPr sz="1900">
                <a:solidFill>
                  <a:schemeClr val="tx1">
                    <a:tint val="75000"/>
                  </a:schemeClr>
                </a:solidFill>
              </a:defRPr>
            </a:lvl6pPr>
            <a:lvl7pPr marL="3656960" indent="0">
              <a:buNone/>
              <a:defRPr sz="1900">
                <a:solidFill>
                  <a:schemeClr val="tx1">
                    <a:tint val="75000"/>
                  </a:schemeClr>
                </a:solidFill>
              </a:defRPr>
            </a:lvl7pPr>
            <a:lvl8pPr marL="4266453" indent="0">
              <a:buNone/>
              <a:defRPr sz="1900">
                <a:solidFill>
                  <a:schemeClr val="tx1">
                    <a:tint val="75000"/>
                  </a:schemeClr>
                </a:solidFill>
              </a:defRPr>
            </a:lvl8pPr>
            <a:lvl9pPr marL="4875947" indent="0">
              <a:buNone/>
              <a:defRPr sz="1900">
                <a:solidFill>
                  <a:schemeClr val="tx1">
                    <a:tint val="75000"/>
                  </a:schemeClr>
                </a:solidFill>
              </a:defRPr>
            </a:lvl9pPr>
          </a:lstStyle>
          <a:p>
            <a:pPr lvl="0"/>
            <a:r>
              <a:rPr lang="en-US"/>
              <a:t>Edit Master text styles</a:t>
            </a:r>
          </a:p>
        </p:txBody>
      </p:sp>
      <p:sp>
        <p:nvSpPr>
          <p:cNvPr id="5" name="Footer Placeholder 4"/>
          <p:cNvSpPr>
            <a:spLocks noGrp="1"/>
          </p:cNvSpPr>
          <p:nvPr>
            <p:ph type="ftr" sz="quarter" idx="11"/>
          </p:nvPr>
        </p:nvSpPr>
        <p:spPr/>
        <p:txBody>
          <a:bodyPr/>
          <a:lstStyle/>
          <a:p>
            <a:endParaRPr/>
          </a:p>
        </p:txBody>
      </p:sp>
      <p:sp>
        <p:nvSpPr>
          <p:cNvPr id="4" name="Date Placeholder 3"/>
          <p:cNvSpPr>
            <a:spLocks noGrp="1"/>
          </p:cNvSpPr>
          <p:nvPr>
            <p:ph type="dt" sz="half" idx="10"/>
          </p:nvPr>
        </p:nvSpPr>
        <p:spPr/>
        <p:txBody>
          <a:bodyPr/>
          <a:lstStyle/>
          <a:p>
            <a:fld id="{3B9B9059-F1D6-41D0-95CF-D21CAA096B3A}" type="datetimeFigureOut">
              <a:rPr lang="en-US"/>
              <a:t>9/23/2023</a:t>
            </a:fld>
            <a:endParaRPr/>
          </a:p>
        </p:txBody>
      </p:sp>
      <p:sp>
        <p:nvSpPr>
          <p:cNvPr id="6" name="Slide Number Placeholder 5"/>
          <p:cNvSpPr>
            <a:spLocks noGrp="1"/>
          </p:cNvSpPr>
          <p:nvPr>
            <p:ph type="sldNum" sz="quarter" idx="12"/>
          </p:nvPr>
        </p:nvSpPr>
        <p:spPr/>
        <p:txBody>
          <a:bodyPr/>
          <a:lstStyle/>
          <a:p>
            <a:fld id="{E5FD5434-F838-4DD4-A17B-1CB1A1850DF4}" type="slidenum">
              <a:rPr/>
              <a:t>‹#›</a:t>
            </a:fld>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sz="half" idx="1"/>
          </p:nvPr>
        </p:nvSpPr>
        <p:spPr>
          <a:xfrm>
            <a:off x="914162" y="1803401"/>
            <a:ext cx="4977104" cy="4470400"/>
          </a:xfrm>
        </p:spPr>
        <p:txBody>
          <a:bodyPr>
            <a:normAutofit/>
          </a:bodyPr>
          <a:lstStyle>
            <a:lvl1pPr>
              <a:defRPr sz="2400"/>
            </a:lvl1pPr>
            <a:lvl2pPr>
              <a:defRPr sz="2000"/>
            </a:lvl2pPr>
            <a:lvl3pPr>
              <a:defRPr sz="1800"/>
            </a:lvl3pPr>
            <a:lvl4pPr>
              <a:defRPr sz="1600"/>
            </a:lvl4pPr>
            <a:lvl5pPr>
              <a:defRPr sz="1400"/>
            </a:lvl5pPr>
            <a:lvl6pPr>
              <a:defRPr sz="1400"/>
            </a:lvl6pPr>
            <a:lvl7pPr marL="2669581">
              <a:defRPr sz="1400"/>
            </a:lvl7pPr>
            <a:lvl8pPr marL="2669581">
              <a:defRPr sz="1400"/>
            </a:lvl8pPr>
            <a:lvl9pPr marL="2669581">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Content Placeholder 3"/>
          <p:cNvSpPr>
            <a:spLocks noGrp="1"/>
          </p:cNvSpPr>
          <p:nvPr>
            <p:ph sz="half" idx="2"/>
          </p:nvPr>
        </p:nvSpPr>
        <p:spPr>
          <a:xfrm>
            <a:off x="6297559" y="1803401"/>
            <a:ext cx="4977104" cy="4470400"/>
          </a:xfrm>
        </p:spPr>
        <p:txBody>
          <a:bodyPr>
            <a:normAutofit/>
          </a:bodyPr>
          <a:lstStyle>
            <a:lvl1pPr>
              <a:defRPr sz="2400"/>
            </a:lvl1pPr>
            <a:lvl2pPr>
              <a:defRPr sz="2000"/>
            </a:lvl2pPr>
            <a:lvl3pPr>
              <a:defRPr sz="1800"/>
            </a:lvl3pPr>
            <a:lvl4pPr>
              <a:defRPr sz="1600"/>
            </a:lvl4pPr>
            <a:lvl5pPr>
              <a:defRPr sz="1400"/>
            </a:lvl5pPr>
            <a:lvl6pPr marL="2669581">
              <a:defRPr sz="1400" baseline="0"/>
            </a:lvl6pPr>
            <a:lvl7pPr marL="2669581">
              <a:defRPr sz="1400" baseline="0"/>
            </a:lvl7pPr>
            <a:lvl8pPr marL="2669581">
              <a:defRPr sz="1400" baseline="0"/>
            </a:lvl8pPr>
            <a:lvl9pPr marL="2669581">
              <a:defRPr sz="1400" baseline="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6" name="Footer Placeholder 5"/>
          <p:cNvSpPr>
            <a:spLocks noGrp="1"/>
          </p:cNvSpPr>
          <p:nvPr>
            <p:ph type="ftr" sz="quarter" idx="11"/>
          </p:nvPr>
        </p:nvSpPr>
        <p:spPr/>
        <p:txBody>
          <a:bodyPr/>
          <a:lstStyle/>
          <a:p>
            <a:endParaRPr/>
          </a:p>
        </p:txBody>
      </p:sp>
      <p:sp>
        <p:nvSpPr>
          <p:cNvPr id="5" name="Date Placeholder 4"/>
          <p:cNvSpPr>
            <a:spLocks noGrp="1"/>
          </p:cNvSpPr>
          <p:nvPr>
            <p:ph type="dt" sz="half" idx="10"/>
          </p:nvPr>
        </p:nvSpPr>
        <p:spPr/>
        <p:txBody>
          <a:bodyPr/>
          <a:lstStyle/>
          <a:p>
            <a:fld id="{3B9B9059-F1D6-41D0-95CF-D21CAA096B3A}" type="datetimeFigureOut">
              <a:rPr lang="en-US"/>
              <a:t>9/23/2023</a:t>
            </a:fld>
            <a:endParaRPr/>
          </a:p>
        </p:txBody>
      </p:sp>
      <p:sp>
        <p:nvSpPr>
          <p:cNvPr id="7" name="Slide Number Placeholder 6"/>
          <p:cNvSpPr>
            <a:spLocks noGrp="1"/>
          </p:cNvSpPr>
          <p:nvPr>
            <p:ph type="sldNum" sz="quarter" idx="12"/>
          </p:nvPr>
        </p:nvSpPr>
        <p:spPr/>
        <p:txBody>
          <a:bodyPr/>
          <a:lstStyle/>
          <a:p>
            <a:fld id="{E5FD5434-F838-4DD4-A17B-1CB1A1850DF4}" type="slidenum">
              <a:rPr/>
              <a:t>‹#›</a:t>
            </a:fld>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a:p>
        </p:txBody>
      </p:sp>
      <p:sp>
        <p:nvSpPr>
          <p:cNvPr id="3" name="Text Placeholder 2"/>
          <p:cNvSpPr>
            <a:spLocks noGrp="1"/>
          </p:cNvSpPr>
          <p:nvPr>
            <p:ph type="body" idx="1"/>
          </p:nvPr>
        </p:nvSpPr>
        <p:spPr>
          <a:xfrm>
            <a:off x="914162" y="1803400"/>
            <a:ext cx="4977104" cy="914400"/>
          </a:xfrm>
        </p:spPr>
        <p:txBody>
          <a:bodyPr anchor="ctr">
            <a:noAutofit/>
          </a:bodyPr>
          <a:lstStyle>
            <a:lvl1pPr marL="0" indent="0">
              <a:lnSpc>
                <a:spcPct val="80000"/>
              </a:lnSpc>
              <a:spcBef>
                <a:spcPts val="0"/>
              </a:spcBef>
              <a:buNone/>
              <a:defRPr sz="2800" b="0">
                <a:solidFill>
                  <a:schemeClr val="tx1"/>
                </a:solidFill>
              </a:defRPr>
            </a:lvl1pPr>
            <a:lvl2pPr marL="609493" indent="0">
              <a:buNone/>
              <a:defRPr sz="2700" b="1"/>
            </a:lvl2pPr>
            <a:lvl3pPr marL="1218987" indent="0">
              <a:buNone/>
              <a:defRPr sz="2400" b="1"/>
            </a:lvl3pPr>
            <a:lvl4pPr marL="1828480" indent="0">
              <a:buNone/>
              <a:defRPr sz="2100" b="1"/>
            </a:lvl4pPr>
            <a:lvl5pPr marL="2437973" indent="0">
              <a:buNone/>
              <a:defRPr sz="2100" b="1"/>
            </a:lvl5pPr>
            <a:lvl6pPr marL="3047467" indent="0">
              <a:buNone/>
              <a:defRPr sz="2100" b="1"/>
            </a:lvl6pPr>
            <a:lvl7pPr marL="3656960" indent="0">
              <a:buNone/>
              <a:defRPr sz="2100" b="1"/>
            </a:lvl7pPr>
            <a:lvl8pPr marL="4266453" indent="0">
              <a:buNone/>
              <a:defRPr sz="2100" b="1"/>
            </a:lvl8pPr>
            <a:lvl9pPr marL="4875947" indent="0">
              <a:buNone/>
              <a:defRPr sz="2100" b="1"/>
            </a:lvl9pPr>
          </a:lstStyle>
          <a:p>
            <a:pPr lvl="0"/>
            <a:r>
              <a:rPr lang="en-US"/>
              <a:t>Edit Master text styles</a:t>
            </a:r>
          </a:p>
        </p:txBody>
      </p:sp>
      <p:sp>
        <p:nvSpPr>
          <p:cNvPr id="4" name="Content Placeholder 3"/>
          <p:cNvSpPr>
            <a:spLocks noGrp="1"/>
          </p:cNvSpPr>
          <p:nvPr>
            <p:ph sz="half" idx="2"/>
          </p:nvPr>
        </p:nvSpPr>
        <p:spPr>
          <a:xfrm>
            <a:off x="914162" y="2717800"/>
            <a:ext cx="4977104" cy="3556000"/>
          </a:xfrm>
        </p:spPr>
        <p:txBody>
          <a:bodyPr>
            <a:normAutofit/>
          </a:bodyPr>
          <a:lstStyle>
            <a:lvl1pPr>
              <a:defRPr sz="2400"/>
            </a:lvl1pPr>
            <a:lvl2pPr>
              <a:defRPr sz="2000"/>
            </a:lvl2pPr>
            <a:lvl3pPr>
              <a:defRPr sz="1800"/>
            </a:lvl3pPr>
            <a:lvl4pPr>
              <a:defRPr sz="1600"/>
            </a:lvl4pPr>
            <a:lvl5pPr>
              <a:defRPr sz="1400"/>
            </a:lvl5pPr>
            <a:lvl6pPr marL="2669581">
              <a:defRPr sz="1400"/>
            </a:lvl6pPr>
            <a:lvl7pPr marL="2669581">
              <a:defRPr sz="1400"/>
            </a:lvl7pPr>
            <a:lvl8pPr marL="2669581">
              <a:defRPr sz="1400"/>
            </a:lvl8pPr>
            <a:lvl9pPr marL="2669581">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Text Placeholder 4"/>
          <p:cNvSpPr>
            <a:spLocks noGrp="1"/>
          </p:cNvSpPr>
          <p:nvPr>
            <p:ph type="body" sz="quarter" idx="3"/>
          </p:nvPr>
        </p:nvSpPr>
        <p:spPr>
          <a:xfrm>
            <a:off x="6297559" y="1803400"/>
            <a:ext cx="4977104" cy="914400"/>
          </a:xfrm>
        </p:spPr>
        <p:txBody>
          <a:bodyPr anchor="ctr">
            <a:noAutofit/>
          </a:bodyPr>
          <a:lstStyle>
            <a:lvl1pPr marL="0" indent="0">
              <a:lnSpc>
                <a:spcPct val="80000"/>
              </a:lnSpc>
              <a:spcBef>
                <a:spcPts val="0"/>
              </a:spcBef>
              <a:buNone/>
              <a:defRPr sz="2800" b="0">
                <a:solidFill>
                  <a:schemeClr val="tx1"/>
                </a:solidFill>
              </a:defRPr>
            </a:lvl1pPr>
            <a:lvl2pPr marL="609493" indent="0">
              <a:buNone/>
              <a:defRPr sz="2700" b="1"/>
            </a:lvl2pPr>
            <a:lvl3pPr marL="1218987" indent="0">
              <a:buNone/>
              <a:defRPr sz="2400" b="1"/>
            </a:lvl3pPr>
            <a:lvl4pPr marL="1828480" indent="0">
              <a:buNone/>
              <a:defRPr sz="2100" b="1"/>
            </a:lvl4pPr>
            <a:lvl5pPr marL="2437973" indent="0">
              <a:buNone/>
              <a:defRPr sz="2100" b="1"/>
            </a:lvl5pPr>
            <a:lvl6pPr marL="3047467" indent="0">
              <a:buNone/>
              <a:defRPr sz="2100" b="1"/>
            </a:lvl6pPr>
            <a:lvl7pPr marL="3656960" indent="0">
              <a:buNone/>
              <a:defRPr sz="2100" b="1"/>
            </a:lvl7pPr>
            <a:lvl8pPr marL="4266453" indent="0">
              <a:buNone/>
              <a:defRPr sz="2100" b="1"/>
            </a:lvl8pPr>
            <a:lvl9pPr marL="4875947" indent="0">
              <a:buNone/>
              <a:defRPr sz="2100" b="1"/>
            </a:lvl9pPr>
          </a:lstStyle>
          <a:p>
            <a:pPr lvl="0"/>
            <a:r>
              <a:rPr lang="en-US"/>
              <a:t>Edit Master text styles</a:t>
            </a:r>
          </a:p>
        </p:txBody>
      </p:sp>
      <p:sp>
        <p:nvSpPr>
          <p:cNvPr id="6" name="Content Placeholder 5"/>
          <p:cNvSpPr>
            <a:spLocks noGrp="1"/>
          </p:cNvSpPr>
          <p:nvPr>
            <p:ph sz="quarter" idx="4"/>
          </p:nvPr>
        </p:nvSpPr>
        <p:spPr>
          <a:xfrm>
            <a:off x="6297559" y="2717800"/>
            <a:ext cx="4977104" cy="3556000"/>
          </a:xfrm>
        </p:spPr>
        <p:txBody>
          <a:bodyPr>
            <a:normAutofit/>
          </a:bodyPr>
          <a:lstStyle>
            <a:lvl1pPr>
              <a:defRPr sz="2400"/>
            </a:lvl1pPr>
            <a:lvl2pPr>
              <a:defRPr sz="2000"/>
            </a:lvl2pPr>
            <a:lvl3pPr>
              <a:defRPr sz="1800"/>
            </a:lvl3pPr>
            <a:lvl4pPr>
              <a:defRPr sz="1600"/>
            </a:lvl4pPr>
            <a:lvl5pPr>
              <a:defRPr sz="1400"/>
            </a:lvl5pPr>
            <a:lvl6pPr marL="2669581">
              <a:defRPr sz="1400"/>
            </a:lvl6pPr>
            <a:lvl7pPr marL="2669581">
              <a:defRPr sz="1400"/>
            </a:lvl7pPr>
            <a:lvl8pPr marL="2669581">
              <a:defRPr sz="1400" baseline="0"/>
            </a:lvl8pPr>
            <a:lvl9pPr marL="2669581">
              <a:defRPr sz="1400" baseline="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8" name="Footer Placeholder 7"/>
          <p:cNvSpPr>
            <a:spLocks noGrp="1"/>
          </p:cNvSpPr>
          <p:nvPr>
            <p:ph type="ftr" sz="quarter" idx="11"/>
          </p:nvPr>
        </p:nvSpPr>
        <p:spPr/>
        <p:txBody>
          <a:bodyPr/>
          <a:lstStyle/>
          <a:p>
            <a:endParaRPr/>
          </a:p>
        </p:txBody>
      </p:sp>
      <p:sp>
        <p:nvSpPr>
          <p:cNvPr id="7" name="Date Placeholder 6"/>
          <p:cNvSpPr>
            <a:spLocks noGrp="1"/>
          </p:cNvSpPr>
          <p:nvPr>
            <p:ph type="dt" sz="half" idx="10"/>
          </p:nvPr>
        </p:nvSpPr>
        <p:spPr/>
        <p:txBody>
          <a:bodyPr/>
          <a:lstStyle/>
          <a:p>
            <a:fld id="{3B9B9059-F1D6-41D0-95CF-D21CAA096B3A}" type="datetimeFigureOut">
              <a:rPr lang="en-US"/>
              <a:t>9/23/2023</a:t>
            </a:fld>
            <a:endParaRPr/>
          </a:p>
        </p:txBody>
      </p:sp>
      <p:sp>
        <p:nvSpPr>
          <p:cNvPr id="9" name="Slide Number Placeholder 8"/>
          <p:cNvSpPr>
            <a:spLocks noGrp="1"/>
          </p:cNvSpPr>
          <p:nvPr>
            <p:ph type="sldNum" sz="quarter" idx="12"/>
          </p:nvPr>
        </p:nvSpPr>
        <p:spPr/>
        <p:txBody>
          <a:bodyPr/>
          <a:lstStyle/>
          <a:p>
            <a:fld id="{E5FD5434-F838-4DD4-A17B-1CB1A1850DF4}" type="slidenum">
              <a:rPr/>
              <a:t>‹#›</a:t>
            </a:fld>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4" name="Footer Placeholder 3"/>
          <p:cNvSpPr>
            <a:spLocks noGrp="1"/>
          </p:cNvSpPr>
          <p:nvPr>
            <p:ph type="ftr" sz="quarter" idx="11"/>
          </p:nvPr>
        </p:nvSpPr>
        <p:spPr/>
        <p:txBody>
          <a:bodyPr/>
          <a:lstStyle/>
          <a:p>
            <a:endParaRPr/>
          </a:p>
        </p:txBody>
      </p:sp>
      <p:sp>
        <p:nvSpPr>
          <p:cNvPr id="3" name="Date Placeholder 2"/>
          <p:cNvSpPr>
            <a:spLocks noGrp="1"/>
          </p:cNvSpPr>
          <p:nvPr>
            <p:ph type="dt" sz="half" idx="10"/>
          </p:nvPr>
        </p:nvSpPr>
        <p:spPr/>
        <p:txBody>
          <a:bodyPr/>
          <a:lstStyle/>
          <a:p>
            <a:fld id="{3B9B9059-F1D6-41D0-95CF-D21CAA096B3A}" type="datetimeFigureOut">
              <a:rPr lang="en-US"/>
              <a:t>9/23/2023</a:t>
            </a:fld>
            <a:endParaRPr/>
          </a:p>
        </p:txBody>
      </p:sp>
      <p:sp>
        <p:nvSpPr>
          <p:cNvPr id="5" name="Slide Number Placeholder 4"/>
          <p:cNvSpPr>
            <a:spLocks noGrp="1"/>
          </p:cNvSpPr>
          <p:nvPr>
            <p:ph type="sldNum" sz="quarter" idx="12"/>
          </p:nvPr>
        </p:nvSpPr>
        <p:spPr/>
        <p:txBody>
          <a:bodyPr/>
          <a:lstStyle/>
          <a:p>
            <a:fld id="{E5FD5434-F838-4DD4-A17B-1CB1A1850DF4}" type="slidenum">
              <a:rPr/>
              <a:t>‹#›</a:t>
            </a:fld>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821163" y="482600"/>
            <a:ext cx="3961368" cy="1422400"/>
          </a:xfrm>
        </p:spPr>
        <p:txBody>
          <a:bodyPr anchor="b">
            <a:noAutofit/>
          </a:bodyPr>
          <a:lstStyle>
            <a:lvl1pPr algn="l">
              <a:defRPr sz="3200" b="0"/>
            </a:lvl1pPr>
          </a:lstStyle>
          <a:p>
            <a:r>
              <a:rPr lang="en-US"/>
              <a:t>Click to edit Master title style</a:t>
            </a:r>
            <a:endParaRPr/>
          </a:p>
        </p:txBody>
      </p:sp>
      <p:sp>
        <p:nvSpPr>
          <p:cNvPr id="20" name="Rectangle 19"/>
          <p:cNvSpPr/>
          <p:nvPr/>
        </p:nvSpPr>
        <p:spPr>
          <a:xfrm>
            <a:off x="0" y="-1115"/>
            <a:ext cx="7618016" cy="68591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3" name="Content Placeholder 2"/>
          <p:cNvSpPr>
            <a:spLocks noGrp="1"/>
          </p:cNvSpPr>
          <p:nvPr>
            <p:ph idx="1"/>
          </p:nvPr>
        </p:nvSpPr>
        <p:spPr bwMode="white">
          <a:xfrm>
            <a:off x="507868" y="482600"/>
            <a:ext cx="6602280" cy="5842001"/>
          </a:xfrm>
        </p:spPr>
        <p:txBody>
          <a:bodyPr>
            <a:normAutofit/>
          </a:bodyPr>
          <a:lstStyle>
            <a:lvl1pPr>
              <a:defRPr sz="2800"/>
            </a:lvl1pPr>
            <a:lvl2pPr>
              <a:defRPr sz="2400"/>
            </a:lvl2pPr>
            <a:lvl3pPr>
              <a:defRPr sz="2000"/>
            </a:lvl3pPr>
            <a:lvl4pPr>
              <a:defRPr sz="18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Text Placeholder 3"/>
          <p:cNvSpPr>
            <a:spLocks noGrp="1"/>
          </p:cNvSpPr>
          <p:nvPr>
            <p:ph type="body" sz="half" idx="2"/>
          </p:nvPr>
        </p:nvSpPr>
        <p:spPr>
          <a:xfrm>
            <a:off x="7821163" y="2108200"/>
            <a:ext cx="3961368" cy="4267200"/>
          </a:xfrm>
        </p:spPr>
        <p:txBody>
          <a:bodyPr anchor="t" anchorCtr="0">
            <a:normAutofit/>
          </a:bodyPr>
          <a:lstStyle>
            <a:lvl1pPr marL="0" indent="0">
              <a:spcBef>
                <a:spcPts val="1600"/>
              </a:spcBef>
              <a:buNone/>
              <a:defRPr sz="2000">
                <a:solidFill>
                  <a:schemeClr val="tx1"/>
                </a:solidFill>
              </a:defRPr>
            </a:lvl1pPr>
            <a:lvl2pPr marL="609493" indent="0">
              <a:buNone/>
              <a:defRPr sz="1600"/>
            </a:lvl2pPr>
            <a:lvl3pPr marL="1218987" indent="0">
              <a:buNone/>
              <a:defRPr sz="1300"/>
            </a:lvl3pPr>
            <a:lvl4pPr marL="1828480" indent="0">
              <a:buNone/>
              <a:defRPr sz="1200"/>
            </a:lvl4pPr>
            <a:lvl5pPr marL="2437973" indent="0">
              <a:buNone/>
              <a:defRPr sz="1200"/>
            </a:lvl5pPr>
            <a:lvl6pPr marL="3047467" indent="0">
              <a:buNone/>
              <a:defRPr sz="1200"/>
            </a:lvl6pPr>
            <a:lvl7pPr marL="3656960" indent="0">
              <a:buNone/>
              <a:defRPr sz="1200"/>
            </a:lvl7pPr>
            <a:lvl8pPr marL="4266453" indent="0">
              <a:buNone/>
              <a:defRPr sz="1200"/>
            </a:lvl8pPr>
            <a:lvl9pPr marL="4875947" indent="0">
              <a:buNone/>
              <a:defRPr sz="1200"/>
            </a:lvl9pPr>
          </a:lstStyle>
          <a:p>
            <a:pPr lvl="0"/>
            <a:r>
              <a:rPr lang="en-US"/>
              <a:t>Edit Master text styles</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Isosceles Triangle 5"/>
          <p:cNvSpPr/>
          <p:nvPr/>
        </p:nvSpPr>
        <p:spPr>
          <a:xfrm>
            <a:off x="-1607" y="-1115"/>
            <a:ext cx="12190403" cy="6863692"/>
          </a:xfrm>
          <a:custGeom>
            <a:avLst/>
            <a:gdLst/>
            <a:ahLst/>
            <a:cxnLst/>
            <a:rect l="l" t="t" r="r" b="b"/>
            <a:pathLst>
              <a:path w="9145184" h="5147769">
                <a:moveTo>
                  <a:pt x="4573206" y="2611793"/>
                </a:moveTo>
                <a:lnTo>
                  <a:pt x="4673081" y="5144337"/>
                </a:lnTo>
                <a:lnTo>
                  <a:pt x="4473331" y="5144337"/>
                </a:lnTo>
                <a:close/>
                <a:moveTo>
                  <a:pt x="4571642" y="2577669"/>
                </a:moveTo>
                <a:lnTo>
                  <a:pt x="4568842" y="2582993"/>
                </a:lnTo>
                <a:lnTo>
                  <a:pt x="4572592" y="2595063"/>
                </a:lnTo>
                <a:lnTo>
                  <a:pt x="4576342" y="2582993"/>
                </a:lnTo>
                <a:lnTo>
                  <a:pt x="4573542" y="2577669"/>
                </a:lnTo>
                <a:lnTo>
                  <a:pt x="4576527" y="2582398"/>
                </a:lnTo>
                <a:lnTo>
                  <a:pt x="4577948" y="2577822"/>
                </a:lnTo>
                <a:lnTo>
                  <a:pt x="4576812" y="2582849"/>
                </a:lnTo>
                <a:lnTo>
                  <a:pt x="6195680" y="5147769"/>
                </a:lnTo>
                <a:lnTo>
                  <a:pt x="5925258" y="5147769"/>
                </a:lnTo>
                <a:lnTo>
                  <a:pt x="4576648" y="2583574"/>
                </a:lnTo>
                <a:lnTo>
                  <a:pt x="4573436" y="2597778"/>
                </a:lnTo>
                <a:lnTo>
                  <a:pt x="5365626" y="5147732"/>
                </a:lnTo>
                <a:lnTo>
                  <a:pt x="5148352" y="5147731"/>
                </a:lnTo>
                <a:lnTo>
                  <a:pt x="4572592" y="2601509"/>
                </a:lnTo>
                <a:lnTo>
                  <a:pt x="3996832" y="5147731"/>
                </a:lnTo>
                <a:lnTo>
                  <a:pt x="3779558" y="5147732"/>
                </a:lnTo>
                <a:lnTo>
                  <a:pt x="4571749" y="2597778"/>
                </a:lnTo>
                <a:lnTo>
                  <a:pt x="4568537" y="2583574"/>
                </a:lnTo>
                <a:lnTo>
                  <a:pt x="3219926" y="5147769"/>
                </a:lnTo>
                <a:lnTo>
                  <a:pt x="2949504" y="5147769"/>
                </a:lnTo>
                <a:lnTo>
                  <a:pt x="4568373" y="2582849"/>
                </a:lnTo>
                <a:lnTo>
                  <a:pt x="4567236" y="2577822"/>
                </a:lnTo>
                <a:lnTo>
                  <a:pt x="4568658" y="2582398"/>
                </a:lnTo>
                <a:close/>
                <a:moveTo>
                  <a:pt x="4575557" y="2575085"/>
                </a:moveTo>
                <a:lnTo>
                  <a:pt x="7359080" y="5147393"/>
                </a:lnTo>
                <a:lnTo>
                  <a:pt x="6952676" y="5147393"/>
                </a:lnTo>
                <a:close/>
                <a:moveTo>
                  <a:pt x="4569627" y="2575085"/>
                </a:moveTo>
                <a:lnTo>
                  <a:pt x="2192508" y="5147393"/>
                </a:lnTo>
                <a:lnTo>
                  <a:pt x="1786104" y="5147393"/>
                </a:lnTo>
                <a:close/>
                <a:moveTo>
                  <a:pt x="4575024" y="2574459"/>
                </a:moveTo>
                <a:lnTo>
                  <a:pt x="4578940" y="2575344"/>
                </a:lnTo>
                <a:lnTo>
                  <a:pt x="4578048" y="2574781"/>
                </a:lnTo>
                <a:lnTo>
                  <a:pt x="4579253" y="2575415"/>
                </a:lnTo>
                <a:lnTo>
                  <a:pt x="9145184" y="3607878"/>
                </a:lnTo>
                <a:lnTo>
                  <a:pt x="9145184" y="3994264"/>
                </a:lnTo>
                <a:lnTo>
                  <a:pt x="4580914" y="2576289"/>
                </a:lnTo>
                <a:lnTo>
                  <a:pt x="9144554" y="4976484"/>
                </a:lnTo>
                <a:lnTo>
                  <a:pt x="9144554" y="5147483"/>
                </a:lnTo>
                <a:lnTo>
                  <a:pt x="8654212" y="5147483"/>
                </a:lnTo>
                <a:lnTo>
                  <a:pt x="4579973" y="2575996"/>
                </a:lnTo>
                <a:close/>
                <a:moveTo>
                  <a:pt x="4570160" y="2574459"/>
                </a:moveTo>
                <a:lnTo>
                  <a:pt x="4565211" y="2575996"/>
                </a:lnTo>
                <a:lnTo>
                  <a:pt x="490972" y="5147483"/>
                </a:lnTo>
                <a:lnTo>
                  <a:pt x="629" y="5147483"/>
                </a:lnTo>
                <a:lnTo>
                  <a:pt x="630" y="4976484"/>
                </a:lnTo>
                <a:lnTo>
                  <a:pt x="4564270" y="2576289"/>
                </a:lnTo>
                <a:lnTo>
                  <a:pt x="0" y="3994264"/>
                </a:lnTo>
                <a:lnTo>
                  <a:pt x="0" y="3607878"/>
                </a:lnTo>
                <a:lnTo>
                  <a:pt x="4565931" y="2575415"/>
                </a:lnTo>
                <a:lnTo>
                  <a:pt x="4567137" y="2574781"/>
                </a:lnTo>
                <a:lnTo>
                  <a:pt x="4566244" y="2575344"/>
                </a:lnTo>
                <a:close/>
                <a:moveTo>
                  <a:pt x="630" y="286"/>
                </a:moveTo>
                <a:lnTo>
                  <a:pt x="490972" y="286"/>
                </a:lnTo>
                <a:lnTo>
                  <a:pt x="4565212" y="2571773"/>
                </a:lnTo>
                <a:lnTo>
                  <a:pt x="4567326" y="2572430"/>
                </a:lnTo>
                <a:lnTo>
                  <a:pt x="4569443" y="2572513"/>
                </a:lnTo>
                <a:lnTo>
                  <a:pt x="1786104" y="376"/>
                </a:lnTo>
                <a:lnTo>
                  <a:pt x="2192508" y="376"/>
                </a:lnTo>
                <a:lnTo>
                  <a:pt x="4569471" y="2572514"/>
                </a:lnTo>
                <a:lnTo>
                  <a:pt x="4571301" y="2572587"/>
                </a:lnTo>
                <a:lnTo>
                  <a:pt x="4569599" y="2572654"/>
                </a:lnTo>
                <a:lnTo>
                  <a:pt x="4569627" y="2572684"/>
                </a:lnTo>
                <a:lnTo>
                  <a:pt x="4569595" y="2572654"/>
                </a:lnTo>
                <a:lnTo>
                  <a:pt x="4568222" y="2572708"/>
                </a:lnTo>
                <a:lnTo>
                  <a:pt x="4570160" y="2573310"/>
                </a:lnTo>
                <a:lnTo>
                  <a:pt x="4567604" y="2572732"/>
                </a:lnTo>
                <a:lnTo>
                  <a:pt x="4566783" y="2572765"/>
                </a:lnTo>
                <a:lnTo>
                  <a:pt x="4567137" y="2572988"/>
                </a:lnTo>
                <a:lnTo>
                  <a:pt x="4566717" y="2572767"/>
                </a:lnTo>
                <a:lnTo>
                  <a:pt x="1205" y="2752816"/>
                </a:lnTo>
                <a:lnTo>
                  <a:pt x="1205" y="2392358"/>
                </a:lnTo>
                <a:lnTo>
                  <a:pt x="4565974" y="2572377"/>
                </a:lnTo>
                <a:lnTo>
                  <a:pt x="4565931" y="2572354"/>
                </a:lnTo>
                <a:lnTo>
                  <a:pt x="0" y="1539891"/>
                </a:lnTo>
                <a:lnTo>
                  <a:pt x="0" y="1153505"/>
                </a:lnTo>
                <a:lnTo>
                  <a:pt x="4564271" y="2571481"/>
                </a:lnTo>
                <a:lnTo>
                  <a:pt x="630" y="171286"/>
                </a:lnTo>
                <a:close/>
                <a:moveTo>
                  <a:pt x="9144554" y="286"/>
                </a:moveTo>
                <a:lnTo>
                  <a:pt x="9144554" y="171286"/>
                </a:lnTo>
                <a:lnTo>
                  <a:pt x="4580915" y="2571480"/>
                </a:lnTo>
                <a:lnTo>
                  <a:pt x="9145184" y="1153505"/>
                </a:lnTo>
                <a:lnTo>
                  <a:pt x="9145184" y="1539891"/>
                </a:lnTo>
                <a:lnTo>
                  <a:pt x="4579254" y="2572354"/>
                </a:lnTo>
                <a:lnTo>
                  <a:pt x="4579211" y="2572377"/>
                </a:lnTo>
                <a:lnTo>
                  <a:pt x="9143978" y="2392358"/>
                </a:lnTo>
                <a:lnTo>
                  <a:pt x="9143979" y="2752816"/>
                </a:lnTo>
                <a:lnTo>
                  <a:pt x="4578467" y="2572767"/>
                </a:lnTo>
                <a:lnTo>
                  <a:pt x="4578048" y="2572988"/>
                </a:lnTo>
                <a:lnTo>
                  <a:pt x="4578402" y="2572765"/>
                </a:lnTo>
                <a:lnTo>
                  <a:pt x="4577580" y="2572732"/>
                </a:lnTo>
                <a:lnTo>
                  <a:pt x="4575024" y="2573310"/>
                </a:lnTo>
                <a:lnTo>
                  <a:pt x="4576963" y="2572708"/>
                </a:lnTo>
                <a:lnTo>
                  <a:pt x="4575590" y="2572654"/>
                </a:lnTo>
                <a:lnTo>
                  <a:pt x="4575557" y="2572684"/>
                </a:lnTo>
                <a:lnTo>
                  <a:pt x="4575585" y="2572654"/>
                </a:lnTo>
                <a:lnTo>
                  <a:pt x="4573884" y="2572587"/>
                </a:lnTo>
                <a:lnTo>
                  <a:pt x="4575714" y="2572515"/>
                </a:lnTo>
                <a:lnTo>
                  <a:pt x="6952676" y="376"/>
                </a:lnTo>
                <a:lnTo>
                  <a:pt x="7359080" y="376"/>
                </a:lnTo>
                <a:lnTo>
                  <a:pt x="4575742" y="2572513"/>
                </a:lnTo>
                <a:lnTo>
                  <a:pt x="4577858" y="2572430"/>
                </a:lnTo>
                <a:lnTo>
                  <a:pt x="4579973" y="2571773"/>
                </a:lnTo>
                <a:lnTo>
                  <a:pt x="8654212" y="286"/>
                </a:lnTo>
                <a:close/>
                <a:moveTo>
                  <a:pt x="3219926" y="0"/>
                </a:moveTo>
                <a:lnTo>
                  <a:pt x="4568537" y="2564195"/>
                </a:lnTo>
                <a:lnTo>
                  <a:pt x="4571749" y="2549991"/>
                </a:lnTo>
                <a:lnTo>
                  <a:pt x="3779558" y="38"/>
                </a:lnTo>
                <a:lnTo>
                  <a:pt x="3996832" y="38"/>
                </a:lnTo>
                <a:lnTo>
                  <a:pt x="4572260" y="2544793"/>
                </a:lnTo>
                <a:lnTo>
                  <a:pt x="4471935" y="837"/>
                </a:lnTo>
                <a:lnTo>
                  <a:pt x="4674477" y="837"/>
                </a:lnTo>
                <a:lnTo>
                  <a:pt x="4574412" y="2538215"/>
                </a:lnTo>
                <a:lnTo>
                  <a:pt x="5148352" y="38"/>
                </a:lnTo>
                <a:lnTo>
                  <a:pt x="5365626" y="38"/>
                </a:lnTo>
                <a:lnTo>
                  <a:pt x="4574021" y="2548106"/>
                </a:lnTo>
                <a:lnTo>
                  <a:pt x="4573871" y="2551916"/>
                </a:lnTo>
                <a:lnTo>
                  <a:pt x="4576648" y="2564195"/>
                </a:lnTo>
                <a:lnTo>
                  <a:pt x="5925258" y="0"/>
                </a:lnTo>
                <a:lnTo>
                  <a:pt x="6195680" y="0"/>
                </a:lnTo>
                <a:lnTo>
                  <a:pt x="4576812" y="2564920"/>
                </a:lnTo>
                <a:lnTo>
                  <a:pt x="4577948" y="2569947"/>
                </a:lnTo>
                <a:lnTo>
                  <a:pt x="4576527" y="2565371"/>
                </a:lnTo>
                <a:lnTo>
                  <a:pt x="4573542" y="2570100"/>
                </a:lnTo>
                <a:lnTo>
                  <a:pt x="4576342" y="2564777"/>
                </a:lnTo>
                <a:lnTo>
                  <a:pt x="4573699" y="2556271"/>
                </a:lnTo>
                <a:lnTo>
                  <a:pt x="4573206" y="2568777"/>
                </a:lnTo>
                <a:lnTo>
                  <a:pt x="4572575" y="2552763"/>
                </a:lnTo>
                <a:lnTo>
                  <a:pt x="4568842" y="2564777"/>
                </a:lnTo>
                <a:lnTo>
                  <a:pt x="4571642" y="2570100"/>
                </a:lnTo>
                <a:lnTo>
                  <a:pt x="4568658" y="2565371"/>
                </a:lnTo>
                <a:lnTo>
                  <a:pt x="4567236" y="2569947"/>
                </a:lnTo>
                <a:lnTo>
                  <a:pt x="4568373" y="2564920"/>
                </a:lnTo>
                <a:lnTo>
                  <a:pt x="2949504" y="0"/>
                </a:lnTo>
                <a:close/>
              </a:path>
            </a:pathLst>
          </a:custGeom>
          <a:gradFill>
            <a:gsLst>
              <a:gs pos="0">
                <a:schemeClr val="bg1">
                  <a:alpha val="1000"/>
                </a:schemeClr>
              </a:gs>
              <a:gs pos="100000">
                <a:schemeClr val="bg1">
                  <a:alpha val="1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2" name="Title 1"/>
          <p:cNvSpPr>
            <a:spLocks noGrp="1"/>
          </p:cNvSpPr>
          <p:nvPr>
            <p:ph type="title"/>
          </p:nvPr>
        </p:nvSpPr>
        <p:spPr>
          <a:xfrm>
            <a:off x="6399133" y="1905000"/>
            <a:ext cx="5180251" cy="1727200"/>
          </a:xfrm>
        </p:spPr>
        <p:txBody>
          <a:bodyPr anchor="b" anchorCtr="0">
            <a:normAutofit/>
          </a:bodyPr>
          <a:lstStyle>
            <a:lvl1pPr algn="l">
              <a:defRPr sz="3200" b="0"/>
            </a:lvl1pPr>
          </a:lstStyle>
          <a:p>
            <a:r>
              <a:rPr lang="en-US"/>
              <a:t>Click to edit Master title style</a:t>
            </a:r>
            <a:endParaRPr/>
          </a:p>
        </p:txBody>
      </p:sp>
      <p:sp>
        <p:nvSpPr>
          <p:cNvPr id="9" name="Rectangle 8"/>
          <p:cNvSpPr/>
          <p:nvPr/>
        </p:nvSpPr>
        <p:spPr>
          <a:xfrm>
            <a:off x="0" y="-1115"/>
            <a:ext cx="6093594" cy="68591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3" name="Picture Placeholder 2" descr="An empty placeholder to add an image. Click on the placeholder and select the image that you wish to add.&#10;"/>
          <p:cNvSpPr>
            <a:spLocks noGrp="1"/>
          </p:cNvSpPr>
          <p:nvPr>
            <p:ph type="pic" idx="1"/>
          </p:nvPr>
        </p:nvSpPr>
        <p:spPr>
          <a:xfrm>
            <a:off x="507869" y="482601"/>
            <a:ext cx="5077859" cy="5862706"/>
          </a:xfrm>
          <a:noFill/>
          <a:ln w="9525">
            <a:noFill/>
            <a:miter lim="800000"/>
          </a:ln>
          <a:effectLst/>
        </p:spPr>
        <p:txBody>
          <a:bodyPr>
            <a:normAutofit/>
          </a:bodyPr>
          <a:lstStyle>
            <a:lvl1pPr marL="0" indent="0" algn="ctr">
              <a:buNone/>
              <a:defRPr sz="2700"/>
            </a:lvl1pPr>
            <a:lvl2pPr marL="609493" indent="0">
              <a:buNone/>
              <a:defRPr sz="3700"/>
            </a:lvl2pPr>
            <a:lvl3pPr marL="1218987" indent="0">
              <a:buNone/>
              <a:defRPr sz="3200"/>
            </a:lvl3pPr>
            <a:lvl4pPr marL="1828480" indent="0">
              <a:buNone/>
              <a:defRPr sz="2700"/>
            </a:lvl4pPr>
            <a:lvl5pPr marL="2437973" indent="0">
              <a:buNone/>
              <a:defRPr sz="2700"/>
            </a:lvl5pPr>
            <a:lvl6pPr marL="3047467" indent="0">
              <a:buNone/>
              <a:defRPr sz="2700"/>
            </a:lvl6pPr>
            <a:lvl7pPr marL="3656960" indent="0">
              <a:buNone/>
              <a:defRPr sz="2700"/>
            </a:lvl7pPr>
            <a:lvl8pPr marL="4266453" indent="0">
              <a:buNone/>
              <a:defRPr sz="2700"/>
            </a:lvl8pPr>
            <a:lvl9pPr marL="4875947" indent="0">
              <a:buNone/>
              <a:defRPr sz="2700"/>
            </a:lvl9pPr>
          </a:lstStyle>
          <a:p>
            <a:r>
              <a:rPr lang="en-US"/>
              <a:t>Click icon to add picture</a:t>
            </a:r>
            <a:endParaRPr/>
          </a:p>
        </p:txBody>
      </p:sp>
      <p:sp>
        <p:nvSpPr>
          <p:cNvPr id="4" name="Text Placeholder 3"/>
          <p:cNvSpPr>
            <a:spLocks noGrp="1"/>
          </p:cNvSpPr>
          <p:nvPr>
            <p:ph type="body" sz="half" idx="2"/>
          </p:nvPr>
        </p:nvSpPr>
        <p:spPr>
          <a:xfrm>
            <a:off x="6399133" y="3733800"/>
            <a:ext cx="5180251" cy="1727200"/>
          </a:xfrm>
        </p:spPr>
        <p:txBody>
          <a:bodyPr>
            <a:normAutofit/>
          </a:bodyPr>
          <a:lstStyle>
            <a:lvl1pPr marL="0" indent="0">
              <a:spcBef>
                <a:spcPts val="1600"/>
              </a:spcBef>
              <a:buNone/>
              <a:defRPr sz="2000">
                <a:solidFill>
                  <a:schemeClr val="tx1"/>
                </a:solidFill>
              </a:defRPr>
            </a:lvl1pPr>
            <a:lvl2pPr marL="609493" indent="0">
              <a:buNone/>
              <a:defRPr sz="1600"/>
            </a:lvl2pPr>
            <a:lvl3pPr marL="1218987" indent="0">
              <a:buNone/>
              <a:defRPr sz="1300"/>
            </a:lvl3pPr>
            <a:lvl4pPr marL="1828480" indent="0">
              <a:buNone/>
              <a:defRPr sz="1200"/>
            </a:lvl4pPr>
            <a:lvl5pPr marL="2437973" indent="0">
              <a:buNone/>
              <a:defRPr sz="1200"/>
            </a:lvl5pPr>
            <a:lvl6pPr marL="3047467" indent="0">
              <a:buNone/>
              <a:defRPr sz="1200"/>
            </a:lvl6pPr>
            <a:lvl7pPr marL="3656960" indent="0">
              <a:buNone/>
              <a:defRPr sz="1200"/>
            </a:lvl7pPr>
            <a:lvl8pPr marL="4266453" indent="0">
              <a:buNone/>
              <a:defRPr sz="1200"/>
            </a:lvl8pPr>
            <a:lvl9pPr marL="4875947" indent="0">
              <a:buNone/>
              <a:defRPr sz="1200"/>
            </a:lvl9pPr>
          </a:lstStyle>
          <a:p>
            <a:pPr lvl="0"/>
            <a:r>
              <a:rPr lang="en-US"/>
              <a:t>Edit Master text styles</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4162" y="482600"/>
            <a:ext cx="10360501" cy="1219200"/>
          </a:xfrm>
          <a:prstGeom prst="rect">
            <a:avLst/>
          </a:prstGeom>
          <a:effectLst/>
        </p:spPr>
        <p:txBody>
          <a:bodyPr vert="horz" lIns="121899" tIns="60949" rIns="121899" bIns="60949" rtlCol="0" anchor="b" anchorCtr="0">
            <a:normAutofit/>
          </a:bodyPr>
          <a:lstStyle/>
          <a:p>
            <a:r>
              <a:rPr lang="en-US"/>
              <a:t>Click to edit Master title style</a:t>
            </a:r>
            <a:endParaRPr/>
          </a:p>
        </p:txBody>
      </p:sp>
      <p:sp>
        <p:nvSpPr>
          <p:cNvPr id="3" name="Text Placeholder 2"/>
          <p:cNvSpPr>
            <a:spLocks noGrp="1"/>
          </p:cNvSpPr>
          <p:nvPr>
            <p:ph type="body" idx="1"/>
          </p:nvPr>
        </p:nvSpPr>
        <p:spPr>
          <a:xfrm>
            <a:off x="914162" y="1803401"/>
            <a:ext cx="10360501" cy="4470400"/>
          </a:xfrm>
          <a:prstGeom prst="rect">
            <a:avLst/>
          </a:prstGeom>
        </p:spPr>
        <p:txBody>
          <a:bodyPr vert="horz" lIns="121899" tIns="60949" rIns="121899" bIns="60949"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3"/>
          </p:nvPr>
        </p:nvSpPr>
        <p:spPr>
          <a:xfrm>
            <a:off x="914162" y="6375400"/>
            <a:ext cx="7414869" cy="195072"/>
          </a:xfrm>
          <a:prstGeom prst="rect">
            <a:avLst/>
          </a:prstGeom>
        </p:spPr>
        <p:txBody>
          <a:bodyPr vert="horz" lIns="121899" tIns="60949" rIns="121899" bIns="60949" rtlCol="0" anchor="ctr"/>
          <a:lstStyle>
            <a:lvl1pPr algn="l">
              <a:defRPr sz="1100">
                <a:solidFill>
                  <a:schemeClr val="tx1"/>
                </a:solidFill>
              </a:defRPr>
            </a:lvl1pPr>
          </a:lstStyle>
          <a:p>
            <a:endParaRPr/>
          </a:p>
        </p:txBody>
      </p:sp>
      <p:sp>
        <p:nvSpPr>
          <p:cNvPr id="4" name="Date Placeholder 3"/>
          <p:cNvSpPr>
            <a:spLocks noGrp="1"/>
          </p:cNvSpPr>
          <p:nvPr>
            <p:ph type="dt" sz="half" idx="2"/>
          </p:nvPr>
        </p:nvSpPr>
        <p:spPr>
          <a:xfrm>
            <a:off x="8735324" y="6375400"/>
            <a:ext cx="1422030" cy="195072"/>
          </a:xfrm>
          <a:prstGeom prst="rect">
            <a:avLst/>
          </a:prstGeom>
        </p:spPr>
        <p:txBody>
          <a:bodyPr vert="horz" lIns="121899" tIns="60949" rIns="121899" bIns="60949" rtlCol="0" anchor="ctr"/>
          <a:lstStyle>
            <a:lvl1pPr algn="r">
              <a:defRPr sz="1100">
                <a:solidFill>
                  <a:schemeClr val="tx1"/>
                </a:solidFill>
              </a:defRPr>
            </a:lvl1pPr>
          </a:lstStyle>
          <a:p>
            <a:fld id="{3B9B9059-F1D6-41D0-95CF-D21CAA096B3A}" type="datetimeFigureOut">
              <a:rPr lang="en-US"/>
              <a:pPr/>
              <a:t>9/23/2023</a:t>
            </a:fld>
            <a:endParaRPr/>
          </a:p>
        </p:txBody>
      </p:sp>
      <p:sp>
        <p:nvSpPr>
          <p:cNvPr id="6" name="Slide Number Placeholder 5"/>
          <p:cNvSpPr>
            <a:spLocks noGrp="1"/>
          </p:cNvSpPr>
          <p:nvPr>
            <p:ph type="sldNum" sz="quarter" idx="4"/>
          </p:nvPr>
        </p:nvSpPr>
        <p:spPr>
          <a:xfrm>
            <a:off x="10441760" y="6375400"/>
            <a:ext cx="832903" cy="195072"/>
          </a:xfrm>
          <a:prstGeom prst="rect">
            <a:avLst/>
          </a:prstGeom>
        </p:spPr>
        <p:txBody>
          <a:bodyPr vert="horz" lIns="121899" tIns="60949" rIns="121899" bIns="60949" rtlCol="0" anchor="ctr"/>
          <a:lstStyle>
            <a:lvl1pPr algn="r">
              <a:defRPr sz="1100">
                <a:solidFill>
                  <a:schemeClr val="tx1"/>
                </a:solidFill>
              </a:defRPr>
            </a:lvl1pPr>
          </a:lstStyle>
          <a:p>
            <a:fld id="{E5FD5434-F838-4DD4-A17B-1CB1A1850DF4}" type="slidenum">
              <a:rPr/>
              <a:pPr/>
              <a:t>‹#›</a:t>
            </a:fld>
            <a:endParaRPr/>
          </a:p>
        </p:txBody>
      </p:sp>
    </p:spTree>
  </p:cSld>
  <p:clrMap bg1="dk1" tx1="lt1" bg2="dk2" tx2="lt2" accent1="accent1" accent2="accent2" accent3="accent3" accent4="accent4" accent5="accent5" accent6="accent6" hlink="hlink" folHlink="folHlink"/>
  <p:sldLayoutIdLst>
    <p:sldLayoutId id="2147483661"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82" r:id="rId10"/>
    <p:sldLayoutId id="2147483678" r:id="rId11"/>
    <p:sldLayoutId id="2147483679" r:id="rId12"/>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1218987" rtl="0" eaLnBrk="1" latinLnBrk="0" hangingPunct="1">
        <a:lnSpc>
          <a:spcPct val="80000"/>
        </a:lnSpc>
        <a:spcBef>
          <a:spcPct val="0"/>
        </a:spcBef>
        <a:buNone/>
        <a:defRPr sz="3600" kern="1200" cap="all" baseline="0">
          <a:solidFill>
            <a:schemeClr val="tx1"/>
          </a:solidFill>
          <a:effectLst/>
          <a:latin typeface="+mj-lt"/>
          <a:ea typeface="+mj-ea"/>
          <a:cs typeface="+mj-cs"/>
        </a:defRPr>
      </a:lvl1pPr>
    </p:titleStyle>
    <p:bodyStyle>
      <a:lvl1pPr marL="274320" indent="-274320" algn="l" defTabSz="1218987" rtl="0" eaLnBrk="1" latinLnBrk="0" hangingPunct="1">
        <a:lnSpc>
          <a:spcPct val="90000"/>
        </a:lnSpc>
        <a:spcBef>
          <a:spcPts val="1600"/>
        </a:spcBef>
        <a:buClr>
          <a:schemeClr val="tx2"/>
        </a:buClr>
        <a:buSzPct val="90000"/>
        <a:buFont typeface="Arial" pitchFamily="34" charset="0"/>
        <a:buChar char="•"/>
        <a:defRPr sz="2800" kern="1200">
          <a:solidFill>
            <a:schemeClr val="tx1"/>
          </a:solidFill>
          <a:latin typeface="+mn-lt"/>
          <a:ea typeface="+mn-ea"/>
          <a:cs typeface="+mn-cs"/>
        </a:defRPr>
      </a:lvl1pPr>
      <a:lvl2pPr marL="548640" indent="-274320" algn="l" defTabSz="1218987" rtl="0" eaLnBrk="1" latinLnBrk="0" hangingPunct="1">
        <a:lnSpc>
          <a:spcPct val="90000"/>
        </a:lnSpc>
        <a:spcBef>
          <a:spcPts val="800"/>
        </a:spcBef>
        <a:buClr>
          <a:schemeClr val="tx2"/>
        </a:buClr>
        <a:buSzPct val="90000"/>
        <a:buFont typeface="Cambria" pitchFamily="18" charset="0"/>
        <a:buChar char="–"/>
        <a:defRPr sz="2400" kern="1200">
          <a:solidFill>
            <a:schemeClr val="tx1"/>
          </a:solidFill>
          <a:latin typeface="+mn-lt"/>
          <a:ea typeface="+mn-ea"/>
          <a:cs typeface="+mn-cs"/>
        </a:defRPr>
      </a:lvl2pPr>
      <a:lvl3pPr marL="822960" indent="-274320" algn="l" defTabSz="1218987" rtl="0" eaLnBrk="1" latinLnBrk="0" hangingPunct="1">
        <a:lnSpc>
          <a:spcPct val="90000"/>
        </a:lnSpc>
        <a:spcBef>
          <a:spcPts val="800"/>
        </a:spcBef>
        <a:buClr>
          <a:schemeClr val="tx2"/>
        </a:buClr>
        <a:buFont typeface="Arial" pitchFamily="34" charset="0"/>
        <a:buChar char="•"/>
        <a:defRPr sz="2000" kern="1200">
          <a:solidFill>
            <a:schemeClr val="tx1"/>
          </a:solidFill>
          <a:latin typeface="+mn-lt"/>
          <a:ea typeface="+mn-ea"/>
          <a:cs typeface="+mn-cs"/>
        </a:defRPr>
      </a:lvl3pPr>
      <a:lvl4pPr marL="1097280" indent="-274320" algn="l" defTabSz="1218987" rtl="0" eaLnBrk="1" latinLnBrk="0" hangingPunct="1">
        <a:lnSpc>
          <a:spcPct val="90000"/>
        </a:lnSpc>
        <a:spcBef>
          <a:spcPts val="800"/>
        </a:spcBef>
        <a:buClr>
          <a:schemeClr val="tx2"/>
        </a:buClr>
        <a:buSzPct val="100000"/>
        <a:buFont typeface="Cambria" pitchFamily="18" charset="0"/>
        <a:buChar char="–"/>
        <a:defRPr sz="1800" kern="1200">
          <a:solidFill>
            <a:schemeClr val="tx1"/>
          </a:solidFill>
          <a:latin typeface="+mn-lt"/>
          <a:ea typeface="+mn-ea"/>
          <a:cs typeface="+mn-cs"/>
        </a:defRPr>
      </a:lvl4pPr>
      <a:lvl5pPr marL="1371600" indent="-274320" algn="l" defTabSz="1218987" rtl="0" eaLnBrk="1" latinLnBrk="0" hangingPunct="1">
        <a:lnSpc>
          <a:spcPct val="90000"/>
        </a:lnSpc>
        <a:spcBef>
          <a:spcPts val="800"/>
        </a:spcBef>
        <a:buClr>
          <a:schemeClr val="tx2"/>
        </a:buClr>
        <a:buFont typeface="Arial" pitchFamily="34" charset="0"/>
        <a:buChar char="•"/>
        <a:defRPr sz="1600" kern="1200">
          <a:solidFill>
            <a:schemeClr val="tx1"/>
          </a:solidFill>
          <a:latin typeface="+mn-lt"/>
          <a:ea typeface="+mn-ea"/>
          <a:cs typeface="+mn-cs"/>
        </a:defRPr>
      </a:lvl5pPr>
      <a:lvl6pPr marL="1645920" indent="-274320" algn="l" defTabSz="1218987" rtl="0" eaLnBrk="1" latinLnBrk="0" hangingPunct="1">
        <a:lnSpc>
          <a:spcPct val="90000"/>
        </a:lnSpc>
        <a:spcBef>
          <a:spcPts val="800"/>
        </a:spcBef>
        <a:buClr>
          <a:schemeClr val="tx2"/>
        </a:buClr>
        <a:buSzPct val="100000"/>
        <a:buFont typeface="Cambria" pitchFamily="18" charset="0"/>
        <a:buChar char="–"/>
        <a:defRPr sz="1600" kern="1200">
          <a:solidFill>
            <a:schemeClr val="tx1"/>
          </a:solidFill>
          <a:latin typeface="+mn-lt"/>
          <a:ea typeface="+mn-ea"/>
          <a:cs typeface="+mn-cs"/>
        </a:defRPr>
      </a:lvl6pPr>
      <a:lvl7pPr marL="1920240" indent="-274320" algn="l" defTabSz="1218987" rtl="0" eaLnBrk="1" latinLnBrk="0" hangingPunct="1">
        <a:lnSpc>
          <a:spcPct val="90000"/>
        </a:lnSpc>
        <a:spcBef>
          <a:spcPts val="800"/>
        </a:spcBef>
        <a:buClr>
          <a:schemeClr val="tx2"/>
        </a:buClr>
        <a:buFont typeface="Arial" pitchFamily="34" charset="0"/>
        <a:buChar char="•"/>
        <a:defRPr sz="1600" kern="1200">
          <a:solidFill>
            <a:schemeClr val="tx1"/>
          </a:solidFill>
          <a:latin typeface="+mn-lt"/>
          <a:ea typeface="+mn-ea"/>
          <a:cs typeface="+mn-cs"/>
        </a:defRPr>
      </a:lvl7pPr>
      <a:lvl8pPr marL="2194560" indent="-274320" algn="l" defTabSz="1218987" rtl="0" eaLnBrk="1" latinLnBrk="0" hangingPunct="1">
        <a:lnSpc>
          <a:spcPct val="90000"/>
        </a:lnSpc>
        <a:spcBef>
          <a:spcPts val="800"/>
        </a:spcBef>
        <a:buClr>
          <a:schemeClr val="tx2"/>
        </a:buClr>
        <a:buSzPct val="100000"/>
        <a:buFont typeface="Cambria" pitchFamily="18" charset="0"/>
        <a:buChar char="–"/>
        <a:defRPr sz="1600" kern="1200">
          <a:solidFill>
            <a:schemeClr val="tx1"/>
          </a:solidFill>
          <a:latin typeface="+mn-lt"/>
          <a:ea typeface="+mn-ea"/>
          <a:cs typeface="+mn-cs"/>
        </a:defRPr>
      </a:lvl8pPr>
      <a:lvl9pPr marL="2468880" indent="-274320" algn="l" defTabSz="1218987" rtl="0" eaLnBrk="1" latinLnBrk="0" hangingPunct="1">
        <a:lnSpc>
          <a:spcPct val="90000"/>
        </a:lnSpc>
        <a:spcBef>
          <a:spcPts val="800"/>
        </a:spcBef>
        <a:buClr>
          <a:schemeClr val="tx2"/>
        </a:buClr>
        <a:buFont typeface="Arial" pitchFamily="34" charset="0"/>
        <a:buChar char="•"/>
        <a:defRPr sz="1600" kern="1200">
          <a:solidFill>
            <a:schemeClr val="tx1"/>
          </a:solidFill>
          <a:latin typeface="+mn-lt"/>
          <a:ea typeface="+mn-ea"/>
          <a:cs typeface="+mn-cs"/>
        </a:defRPr>
      </a:lvl9pPr>
    </p:bodyStyle>
    <p:otherStyle>
      <a:defPPr>
        <a:defRPr/>
      </a:defPPr>
      <a:lvl1pPr marL="0" algn="l" defTabSz="1218987" rtl="0" eaLnBrk="1" latinLnBrk="0" hangingPunct="1">
        <a:defRPr sz="2400" kern="1200">
          <a:solidFill>
            <a:schemeClr val="tx1"/>
          </a:solidFill>
          <a:latin typeface="+mn-lt"/>
          <a:ea typeface="+mn-ea"/>
          <a:cs typeface="+mn-cs"/>
        </a:defRPr>
      </a:lvl1pPr>
      <a:lvl2pPr marL="609493" algn="l" defTabSz="1218987" rtl="0" eaLnBrk="1" latinLnBrk="0" hangingPunct="1">
        <a:defRPr sz="2400" kern="1200">
          <a:solidFill>
            <a:schemeClr val="tx1"/>
          </a:solidFill>
          <a:latin typeface="+mn-lt"/>
          <a:ea typeface="+mn-ea"/>
          <a:cs typeface="+mn-cs"/>
        </a:defRPr>
      </a:lvl2pPr>
      <a:lvl3pPr marL="1218987" algn="l" defTabSz="1218987" rtl="0" eaLnBrk="1" latinLnBrk="0" hangingPunct="1">
        <a:defRPr sz="2400" kern="1200">
          <a:solidFill>
            <a:schemeClr val="tx1"/>
          </a:solidFill>
          <a:latin typeface="+mn-lt"/>
          <a:ea typeface="+mn-ea"/>
          <a:cs typeface="+mn-cs"/>
        </a:defRPr>
      </a:lvl3pPr>
      <a:lvl4pPr marL="1828480" algn="l" defTabSz="1218987" rtl="0" eaLnBrk="1" latinLnBrk="0" hangingPunct="1">
        <a:defRPr sz="2400" kern="1200">
          <a:solidFill>
            <a:schemeClr val="tx1"/>
          </a:solidFill>
          <a:latin typeface="+mn-lt"/>
          <a:ea typeface="+mn-ea"/>
          <a:cs typeface="+mn-cs"/>
        </a:defRPr>
      </a:lvl4pPr>
      <a:lvl5pPr marL="2437973" algn="l" defTabSz="1218987" rtl="0" eaLnBrk="1" latinLnBrk="0" hangingPunct="1">
        <a:defRPr sz="2400" kern="1200">
          <a:solidFill>
            <a:schemeClr val="tx1"/>
          </a:solidFill>
          <a:latin typeface="+mn-lt"/>
          <a:ea typeface="+mn-ea"/>
          <a:cs typeface="+mn-cs"/>
        </a:defRPr>
      </a:lvl5pPr>
      <a:lvl6pPr marL="3047467" algn="l" defTabSz="1218987" rtl="0" eaLnBrk="1" latinLnBrk="0" hangingPunct="1">
        <a:defRPr sz="2400" kern="1200">
          <a:solidFill>
            <a:schemeClr val="tx1"/>
          </a:solidFill>
          <a:latin typeface="+mn-lt"/>
          <a:ea typeface="+mn-ea"/>
          <a:cs typeface="+mn-cs"/>
        </a:defRPr>
      </a:lvl6pPr>
      <a:lvl7pPr marL="3656960" algn="l" defTabSz="1218987" rtl="0" eaLnBrk="1" latinLnBrk="0" hangingPunct="1">
        <a:defRPr sz="2400" kern="1200">
          <a:solidFill>
            <a:schemeClr val="tx1"/>
          </a:solidFill>
          <a:latin typeface="+mn-lt"/>
          <a:ea typeface="+mn-ea"/>
          <a:cs typeface="+mn-cs"/>
        </a:defRPr>
      </a:lvl7pPr>
      <a:lvl8pPr marL="4266453" algn="l" defTabSz="1218987" rtl="0" eaLnBrk="1" latinLnBrk="0" hangingPunct="1">
        <a:defRPr sz="2400" kern="1200">
          <a:solidFill>
            <a:schemeClr val="tx1"/>
          </a:solidFill>
          <a:latin typeface="+mn-lt"/>
          <a:ea typeface="+mn-ea"/>
          <a:cs typeface="+mn-cs"/>
        </a:defRPr>
      </a:lvl8pPr>
      <a:lvl9pPr marL="4875947" algn="l" defTabSz="1218987" rtl="0" eaLnBrk="1" latinLnBrk="0" hangingPunct="1">
        <a:defRPr sz="24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39"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4163" y="482600"/>
            <a:ext cx="10360501" cy="1219200"/>
          </a:xfrm>
          <a:prstGeom prst="rect">
            <a:avLst/>
          </a:prstGeom>
          <a:effectLst/>
        </p:spPr>
        <p:txBody>
          <a:bodyPr vert="horz" lIns="121899" tIns="60949" rIns="121899" bIns="60949" rtlCol="0" anchor="b" anchorCtr="0">
            <a:normAutofit/>
          </a:bodyPr>
          <a:lstStyle/>
          <a:p>
            <a:r>
              <a:rPr lang="en-US"/>
              <a:t>Click to edit Master title style</a:t>
            </a:r>
            <a:endParaRPr/>
          </a:p>
        </p:txBody>
      </p:sp>
      <p:sp>
        <p:nvSpPr>
          <p:cNvPr id="3" name="Text Placeholder 2"/>
          <p:cNvSpPr>
            <a:spLocks noGrp="1"/>
          </p:cNvSpPr>
          <p:nvPr>
            <p:ph type="body" idx="1"/>
          </p:nvPr>
        </p:nvSpPr>
        <p:spPr>
          <a:xfrm>
            <a:off x="914163" y="1803401"/>
            <a:ext cx="10360501" cy="4470400"/>
          </a:xfrm>
          <a:prstGeom prst="rect">
            <a:avLst/>
          </a:prstGeom>
        </p:spPr>
        <p:txBody>
          <a:bodyPr vert="horz" lIns="121899" tIns="60949" rIns="121899" bIns="60949"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3"/>
          </p:nvPr>
        </p:nvSpPr>
        <p:spPr>
          <a:xfrm>
            <a:off x="914163" y="6375400"/>
            <a:ext cx="7414869" cy="195072"/>
          </a:xfrm>
          <a:prstGeom prst="rect">
            <a:avLst/>
          </a:prstGeom>
        </p:spPr>
        <p:txBody>
          <a:bodyPr vert="horz" lIns="121899" tIns="60949" rIns="121899" bIns="60949" rtlCol="0" anchor="ctr"/>
          <a:lstStyle>
            <a:lvl1pPr algn="l">
              <a:defRPr sz="1100">
                <a:solidFill>
                  <a:schemeClr val="tx1"/>
                </a:solidFill>
              </a:defRPr>
            </a:lvl1pPr>
          </a:lstStyle>
          <a:p>
            <a:endParaRPr/>
          </a:p>
        </p:txBody>
      </p:sp>
      <p:sp>
        <p:nvSpPr>
          <p:cNvPr id="4" name="Date Placeholder 3"/>
          <p:cNvSpPr>
            <a:spLocks noGrp="1"/>
          </p:cNvSpPr>
          <p:nvPr>
            <p:ph type="dt" sz="half" idx="2"/>
          </p:nvPr>
        </p:nvSpPr>
        <p:spPr>
          <a:xfrm>
            <a:off x="8735324" y="6375400"/>
            <a:ext cx="1422030" cy="195072"/>
          </a:xfrm>
          <a:prstGeom prst="rect">
            <a:avLst/>
          </a:prstGeom>
        </p:spPr>
        <p:txBody>
          <a:bodyPr vert="horz" lIns="121899" tIns="60949" rIns="121899" bIns="60949" rtlCol="0" anchor="ctr"/>
          <a:lstStyle>
            <a:lvl1pPr algn="r">
              <a:defRPr sz="1100">
                <a:solidFill>
                  <a:schemeClr val="tx1"/>
                </a:solidFill>
              </a:defRPr>
            </a:lvl1pPr>
          </a:lstStyle>
          <a:p>
            <a:fld id="{3B9B9059-F1D6-41D0-95CF-D21CAA096B3A}" type="datetimeFigureOut">
              <a:rPr lang="en-US"/>
              <a:pPr/>
              <a:t>9/23/2023</a:t>
            </a:fld>
            <a:endParaRPr/>
          </a:p>
        </p:txBody>
      </p:sp>
      <p:sp>
        <p:nvSpPr>
          <p:cNvPr id="6" name="Slide Number Placeholder 5"/>
          <p:cNvSpPr>
            <a:spLocks noGrp="1"/>
          </p:cNvSpPr>
          <p:nvPr>
            <p:ph type="sldNum" sz="quarter" idx="4"/>
          </p:nvPr>
        </p:nvSpPr>
        <p:spPr>
          <a:xfrm>
            <a:off x="10441760" y="6375400"/>
            <a:ext cx="832903" cy="195072"/>
          </a:xfrm>
          <a:prstGeom prst="rect">
            <a:avLst/>
          </a:prstGeom>
        </p:spPr>
        <p:txBody>
          <a:bodyPr vert="horz" lIns="121899" tIns="60949" rIns="121899" bIns="60949" rtlCol="0" anchor="ctr"/>
          <a:lstStyle>
            <a:lvl1pPr algn="r">
              <a:defRPr sz="1100">
                <a:solidFill>
                  <a:schemeClr val="tx1"/>
                </a:solidFill>
              </a:defRPr>
            </a:lvl1pPr>
          </a:lstStyle>
          <a:p>
            <a:fld id="{E5FD5434-F838-4DD4-A17B-1CB1A1850DF4}" type="slidenum">
              <a:rPr/>
              <a:pPr/>
              <a:t>‹#›</a:t>
            </a:fld>
            <a:endParaRPr/>
          </a:p>
        </p:txBody>
      </p:sp>
    </p:spTree>
    <p:extLst>
      <p:ext uri="{BB962C8B-B14F-4D97-AF65-F5344CB8AC3E}">
        <p14:creationId xmlns:p14="http://schemas.microsoft.com/office/powerpoint/2010/main" val="1746485929"/>
      </p:ext>
    </p:extLst>
  </p:cSld>
  <p:clrMap bg1="dk1" tx1="lt1" bg2="dk2" tx2="lt2" accent1="accent1" accent2="accent2" accent3="accent3" accent4="accent4" accent5="accent5" accent6="accent6" hlink="hlink" folHlink="folHlink"/>
  <p:sldLayoutIdLst>
    <p:sldLayoutId id="2147483684" r:id="rId1"/>
    <p:sldLayoutId id="2147483685" r:id="rId2"/>
    <p:sldLayoutId id="2147483686" r:id="rId3"/>
    <p:sldLayoutId id="2147483687" r:id="rId4"/>
    <p:sldLayoutId id="2147483688" r:id="rId5"/>
    <p:sldLayoutId id="2147483689" r:id="rId6"/>
    <p:sldLayoutId id="2147483690" r:id="rId7"/>
    <p:sldLayoutId id="2147483691" r:id="rId8"/>
    <p:sldLayoutId id="2147483692" r:id="rId9"/>
    <p:sldLayoutId id="2147483693" r:id="rId10"/>
    <p:sldLayoutId id="2147483694" r:id="rId11"/>
    <p:sldLayoutId id="2147483695" r:id="rId12"/>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1218987" rtl="0" eaLnBrk="1" latinLnBrk="0" hangingPunct="1">
        <a:lnSpc>
          <a:spcPct val="80000"/>
        </a:lnSpc>
        <a:spcBef>
          <a:spcPct val="0"/>
        </a:spcBef>
        <a:buNone/>
        <a:defRPr sz="3600" kern="1200" cap="all" baseline="0">
          <a:solidFill>
            <a:schemeClr val="tx1"/>
          </a:solidFill>
          <a:effectLst/>
          <a:latin typeface="+mj-lt"/>
          <a:ea typeface="+mj-ea"/>
          <a:cs typeface="+mj-cs"/>
        </a:defRPr>
      </a:lvl1pPr>
    </p:titleStyle>
    <p:bodyStyle>
      <a:lvl1pPr marL="274320" indent="-274320" algn="l" defTabSz="1218987" rtl="0" eaLnBrk="1" latinLnBrk="0" hangingPunct="1">
        <a:lnSpc>
          <a:spcPct val="90000"/>
        </a:lnSpc>
        <a:spcBef>
          <a:spcPts val="1600"/>
        </a:spcBef>
        <a:buClr>
          <a:schemeClr val="tx2"/>
        </a:buClr>
        <a:buSzPct val="90000"/>
        <a:buFont typeface="Arial" pitchFamily="34" charset="0"/>
        <a:buChar char="•"/>
        <a:defRPr sz="2800" kern="1200">
          <a:solidFill>
            <a:schemeClr val="tx1"/>
          </a:solidFill>
          <a:latin typeface="+mn-lt"/>
          <a:ea typeface="+mn-ea"/>
          <a:cs typeface="+mn-cs"/>
        </a:defRPr>
      </a:lvl1pPr>
      <a:lvl2pPr marL="548640" indent="-274320" algn="l" defTabSz="1218987" rtl="0" eaLnBrk="1" latinLnBrk="0" hangingPunct="1">
        <a:lnSpc>
          <a:spcPct val="90000"/>
        </a:lnSpc>
        <a:spcBef>
          <a:spcPts val="800"/>
        </a:spcBef>
        <a:buClr>
          <a:schemeClr val="tx2"/>
        </a:buClr>
        <a:buSzPct val="90000"/>
        <a:buFont typeface="Cambria" pitchFamily="18" charset="0"/>
        <a:buChar char="–"/>
        <a:defRPr sz="2400" kern="1200">
          <a:solidFill>
            <a:schemeClr val="tx1"/>
          </a:solidFill>
          <a:latin typeface="+mn-lt"/>
          <a:ea typeface="+mn-ea"/>
          <a:cs typeface="+mn-cs"/>
        </a:defRPr>
      </a:lvl2pPr>
      <a:lvl3pPr marL="822960" indent="-274320" algn="l" defTabSz="1218987" rtl="0" eaLnBrk="1" latinLnBrk="0" hangingPunct="1">
        <a:lnSpc>
          <a:spcPct val="90000"/>
        </a:lnSpc>
        <a:spcBef>
          <a:spcPts val="800"/>
        </a:spcBef>
        <a:buClr>
          <a:schemeClr val="tx2"/>
        </a:buClr>
        <a:buFont typeface="Arial" pitchFamily="34" charset="0"/>
        <a:buChar char="•"/>
        <a:defRPr sz="2000" kern="1200">
          <a:solidFill>
            <a:schemeClr val="tx1"/>
          </a:solidFill>
          <a:latin typeface="+mn-lt"/>
          <a:ea typeface="+mn-ea"/>
          <a:cs typeface="+mn-cs"/>
        </a:defRPr>
      </a:lvl3pPr>
      <a:lvl4pPr marL="1097280" indent="-274320" algn="l" defTabSz="1218987" rtl="0" eaLnBrk="1" latinLnBrk="0" hangingPunct="1">
        <a:lnSpc>
          <a:spcPct val="90000"/>
        </a:lnSpc>
        <a:spcBef>
          <a:spcPts val="800"/>
        </a:spcBef>
        <a:buClr>
          <a:schemeClr val="tx2"/>
        </a:buClr>
        <a:buSzPct val="100000"/>
        <a:buFont typeface="Cambria" pitchFamily="18" charset="0"/>
        <a:buChar char="–"/>
        <a:defRPr sz="1800" kern="1200">
          <a:solidFill>
            <a:schemeClr val="tx1"/>
          </a:solidFill>
          <a:latin typeface="+mn-lt"/>
          <a:ea typeface="+mn-ea"/>
          <a:cs typeface="+mn-cs"/>
        </a:defRPr>
      </a:lvl4pPr>
      <a:lvl5pPr marL="1371599" indent="-274320" algn="l" defTabSz="1218987" rtl="0" eaLnBrk="1" latinLnBrk="0" hangingPunct="1">
        <a:lnSpc>
          <a:spcPct val="90000"/>
        </a:lnSpc>
        <a:spcBef>
          <a:spcPts val="800"/>
        </a:spcBef>
        <a:buClr>
          <a:schemeClr val="tx2"/>
        </a:buClr>
        <a:buFont typeface="Arial" pitchFamily="34" charset="0"/>
        <a:buChar char="•"/>
        <a:defRPr sz="1600" kern="1200">
          <a:solidFill>
            <a:schemeClr val="tx1"/>
          </a:solidFill>
          <a:latin typeface="+mn-lt"/>
          <a:ea typeface="+mn-ea"/>
          <a:cs typeface="+mn-cs"/>
        </a:defRPr>
      </a:lvl5pPr>
      <a:lvl6pPr marL="1645920" indent="-274320" algn="l" defTabSz="1218987" rtl="0" eaLnBrk="1" latinLnBrk="0" hangingPunct="1">
        <a:lnSpc>
          <a:spcPct val="90000"/>
        </a:lnSpc>
        <a:spcBef>
          <a:spcPts val="800"/>
        </a:spcBef>
        <a:buClr>
          <a:schemeClr val="tx2"/>
        </a:buClr>
        <a:buSzPct val="100000"/>
        <a:buFont typeface="Cambria" pitchFamily="18" charset="0"/>
        <a:buChar char="–"/>
        <a:defRPr sz="1600" kern="1200">
          <a:solidFill>
            <a:schemeClr val="tx1"/>
          </a:solidFill>
          <a:latin typeface="+mn-lt"/>
          <a:ea typeface="+mn-ea"/>
          <a:cs typeface="+mn-cs"/>
        </a:defRPr>
      </a:lvl6pPr>
      <a:lvl7pPr marL="1920240" indent="-274320" algn="l" defTabSz="1218987" rtl="0" eaLnBrk="1" latinLnBrk="0" hangingPunct="1">
        <a:lnSpc>
          <a:spcPct val="90000"/>
        </a:lnSpc>
        <a:spcBef>
          <a:spcPts val="800"/>
        </a:spcBef>
        <a:buClr>
          <a:schemeClr val="tx2"/>
        </a:buClr>
        <a:buFont typeface="Arial" pitchFamily="34" charset="0"/>
        <a:buChar char="•"/>
        <a:defRPr sz="1600" kern="1200">
          <a:solidFill>
            <a:schemeClr val="tx1"/>
          </a:solidFill>
          <a:latin typeface="+mn-lt"/>
          <a:ea typeface="+mn-ea"/>
          <a:cs typeface="+mn-cs"/>
        </a:defRPr>
      </a:lvl7pPr>
      <a:lvl8pPr marL="2194559" indent="-274320" algn="l" defTabSz="1218987" rtl="0" eaLnBrk="1" latinLnBrk="0" hangingPunct="1">
        <a:lnSpc>
          <a:spcPct val="90000"/>
        </a:lnSpc>
        <a:spcBef>
          <a:spcPts val="800"/>
        </a:spcBef>
        <a:buClr>
          <a:schemeClr val="tx2"/>
        </a:buClr>
        <a:buSzPct val="100000"/>
        <a:buFont typeface="Cambria" pitchFamily="18" charset="0"/>
        <a:buChar char="–"/>
        <a:defRPr sz="1600" kern="1200">
          <a:solidFill>
            <a:schemeClr val="tx1"/>
          </a:solidFill>
          <a:latin typeface="+mn-lt"/>
          <a:ea typeface="+mn-ea"/>
          <a:cs typeface="+mn-cs"/>
        </a:defRPr>
      </a:lvl8pPr>
      <a:lvl9pPr marL="2468880" indent="-274320" algn="l" defTabSz="1218987" rtl="0" eaLnBrk="1" latinLnBrk="0" hangingPunct="1">
        <a:lnSpc>
          <a:spcPct val="90000"/>
        </a:lnSpc>
        <a:spcBef>
          <a:spcPts val="800"/>
        </a:spcBef>
        <a:buClr>
          <a:schemeClr val="tx2"/>
        </a:buClr>
        <a:buFont typeface="Arial" pitchFamily="34" charset="0"/>
        <a:buChar char="•"/>
        <a:defRPr sz="1600" kern="1200">
          <a:solidFill>
            <a:schemeClr val="tx1"/>
          </a:solidFill>
          <a:latin typeface="+mn-lt"/>
          <a:ea typeface="+mn-ea"/>
          <a:cs typeface="+mn-cs"/>
        </a:defRPr>
      </a:lvl9pPr>
    </p:bodyStyle>
    <p:otherStyle>
      <a:defPPr>
        <a:defRPr/>
      </a:defPPr>
      <a:lvl1pPr marL="0" algn="l" defTabSz="1218987" rtl="0" eaLnBrk="1" latinLnBrk="0" hangingPunct="1">
        <a:defRPr sz="2400" kern="1200">
          <a:solidFill>
            <a:schemeClr val="tx1"/>
          </a:solidFill>
          <a:latin typeface="+mn-lt"/>
          <a:ea typeface="+mn-ea"/>
          <a:cs typeface="+mn-cs"/>
        </a:defRPr>
      </a:lvl1pPr>
      <a:lvl2pPr marL="609493" algn="l" defTabSz="1218987" rtl="0" eaLnBrk="1" latinLnBrk="0" hangingPunct="1">
        <a:defRPr sz="2400" kern="1200">
          <a:solidFill>
            <a:schemeClr val="tx1"/>
          </a:solidFill>
          <a:latin typeface="+mn-lt"/>
          <a:ea typeface="+mn-ea"/>
          <a:cs typeface="+mn-cs"/>
        </a:defRPr>
      </a:lvl2pPr>
      <a:lvl3pPr marL="1218987" algn="l" defTabSz="1218987" rtl="0" eaLnBrk="1" latinLnBrk="0" hangingPunct="1">
        <a:defRPr sz="2400" kern="1200">
          <a:solidFill>
            <a:schemeClr val="tx1"/>
          </a:solidFill>
          <a:latin typeface="+mn-lt"/>
          <a:ea typeface="+mn-ea"/>
          <a:cs typeface="+mn-cs"/>
        </a:defRPr>
      </a:lvl3pPr>
      <a:lvl4pPr marL="1828480" algn="l" defTabSz="1218987" rtl="0" eaLnBrk="1" latinLnBrk="0" hangingPunct="1">
        <a:defRPr sz="2400" kern="1200">
          <a:solidFill>
            <a:schemeClr val="tx1"/>
          </a:solidFill>
          <a:latin typeface="+mn-lt"/>
          <a:ea typeface="+mn-ea"/>
          <a:cs typeface="+mn-cs"/>
        </a:defRPr>
      </a:lvl4pPr>
      <a:lvl5pPr marL="2437972" algn="l" defTabSz="1218987" rtl="0" eaLnBrk="1" latinLnBrk="0" hangingPunct="1">
        <a:defRPr sz="2400" kern="1200">
          <a:solidFill>
            <a:schemeClr val="tx1"/>
          </a:solidFill>
          <a:latin typeface="+mn-lt"/>
          <a:ea typeface="+mn-ea"/>
          <a:cs typeface="+mn-cs"/>
        </a:defRPr>
      </a:lvl5pPr>
      <a:lvl6pPr marL="3047466" algn="l" defTabSz="1218987" rtl="0" eaLnBrk="1" latinLnBrk="0" hangingPunct="1">
        <a:defRPr sz="2400" kern="1200">
          <a:solidFill>
            <a:schemeClr val="tx1"/>
          </a:solidFill>
          <a:latin typeface="+mn-lt"/>
          <a:ea typeface="+mn-ea"/>
          <a:cs typeface="+mn-cs"/>
        </a:defRPr>
      </a:lvl6pPr>
      <a:lvl7pPr marL="3656960" algn="l" defTabSz="1218987" rtl="0" eaLnBrk="1" latinLnBrk="0" hangingPunct="1">
        <a:defRPr sz="2400" kern="1200">
          <a:solidFill>
            <a:schemeClr val="tx1"/>
          </a:solidFill>
          <a:latin typeface="+mn-lt"/>
          <a:ea typeface="+mn-ea"/>
          <a:cs typeface="+mn-cs"/>
        </a:defRPr>
      </a:lvl7pPr>
      <a:lvl8pPr marL="4266453" algn="l" defTabSz="1218987" rtl="0" eaLnBrk="1" latinLnBrk="0" hangingPunct="1">
        <a:defRPr sz="2400" kern="1200">
          <a:solidFill>
            <a:schemeClr val="tx1"/>
          </a:solidFill>
          <a:latin typeface="+mn-lt"/>
          <a:ea typeface="+mn-ea"/>
          <a:cs typeface="+mn-cs"/>
        </a:defRPr>
      </a:lvl8pPr>
      <a:lvl9pPr marL="4875947" algn="l" defTabSz="1218987" rtl="0" eaLnBrk="1" latinLnBrk="0" hangingPunct="1">
        <a:defRPr sz="24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p15:clr>
            <a:srgbClr val="F26B43"/>
          </p15:clr>
        </p15:guide>
        <p15:guide id="2" pos="3840">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0" name="Subtitle 1">
            <a:extLst>
              <a:ext uri="{FF2B5EF4-FFF2-40B4-BE49-F238E27FC236}">
                <a16:creationId xmlns:a16="http://schemas.microsoft.com/office/drawing/2014/main" id="{7A48F363-19BE-24FF-9F02-3CED64041221}"/>
              </a:ext>
            </a:extLst>
          </p:cNvPr>
          <p:cNvSpPr>
            <a:spLocks noGrp="1"/>
          </p:cNvSpPr>
          <p:nvPr/>
        </p:nvSpPr>
        <p:spPr>
          <a:xfrm>
            <a:off x="0" y="4139532"/>
            <a:ext cx="12188825" cy="2566068"/>
          </a:xfrm>
          <a:prstGeom prst="rect">
            <a:avLst/>
          </a:prstGeom>
        </p:spPr>
        <p:txBody>
          <a:bodyPr vert="horz" lIns="121931" tIns="60965" rIns="121931" bIns="60965" rtlCol="0">
            <a:normAutofit/>
          </a:bodyPr>
          <a:lstStyle>
            <a:defPPr>
              <a:defRPr lang="en-US"/>
            </a:defPPr>
            <a:lvl1pPr marL="0" algn="l" defTabSz="1218987" rtl="0" eaLnBrk="1" latinLnBrk="0" hangingPunct="1">
              <a:defRPr sz="2400" kern="1200">
                <a:solidFill>
                  <a:schemeClr val="tx1"/>
                </a:solidFill>
                <a:latin typeface="+mn-lt"/>
                <a:ea typeface="+mn-ea"/>
                <a:cs typeface="+mn-cs"/>
              </a:defRPr>
            </a:lvl1pPr>
            <a:lvl2pPr marL="609493" algn="l" defTabSz="1218987" rtl="0" eaLnBrk="1" latinLnBrk="0" hangingPunct="1">
              <a:defRPr sz="2400" kern="1200">
                <a:solidFill>
                  <a:schemeClr val="tx1"/>
                </a:solidFill>
                <a:latin typeface="+mn-lt"/>
                <a:ea typeface="+mn-ea"/>
                <a:cs typeface="+mn-cs"/>
              </a:defRPr>
            </a:lvl2pPr>
            <a:lvl3pPr marL="1218987" algn="l" defTabSz="1218987" rtl="0" eaLnBrk="1" latinLnBrk="0" hangingPunct="1">
              <a:defRPr sz="2400" kern="1200">
                <a:solidFill>
                  <a:schemeClr val="tx1"/>
                </a:solidFill>
                <a:latin typeface="+mn-lt"/>
                <a:ea typeface="+mn-ea"/>
                <a:cs typeface="+mn-cs"/>
              </a:defRPr>
            </a:lvl3pPr>
            <a:lvl4pPr marL="1828480" algn="l" defTabSz="1218987" rtl="0" eaLnBrk="1" latinLnBrk="0" hangingPunct="1">
              <a:defRPr sz="2400" kern="1200">
                <a:solidFill>
                  <a:schemeClr val="tx1"/>
                </a:solidFill>
                <a:latin typeface="+mn-lt"/>
                <a:ea typeface="+mn-ea"/>
                <a:cs typeface="+mn-cs"/>
              </a:defRPr>
            </a:lvl4pPr>
            <a:lvl5pPr marL="2437973" algn="l" defTabSz="1218987" rtl="0" eaLnBrk="1" latinLnBrk="0" hangingPunct="1">
              <a:defRPr sz="2400" kern="1200">
                <a:solidFill>
                  <a:schemeClr val="tx1"/>
                </a:solidFill>
                <a:latin typeface="+mn-lt"/>
                <a:ea typeface="+mn-ea"/>
                <a:cs typeface="+mn-cs"/>
              </a:defRPr>
            </a:lvl5pPr>
            <a:lvl6pPr marL="3047467" algn="l" defTabSz="1218987" rtl="0" eaLnBrk="1" latinLnBrk="0" hangingPunct="1">
              <a:defRPr sz="2400" kern="1200">
                <a:solidFill>
                  <a:schemeClr val="tx1"/>
                </a:solidFill>
                <a:latin typeface="+mn-lt"/>
                <a:ea typeface="+mn-ea"/>
                <a:cs typeface="+mn-cs"/>
              </a:defRPr>
            </a:lvl6pPr>
            <a:lvl7pPr marL="3656960" algn="l" defTabSz="1218987" rtl="0" eaLnBrk="1" latinLnBrk="0" hangingPunct="1">
              <a:defRPr sz="2400" kern="1200">
                <a:solidFill>
                  <a:schemeClr val="tx1"/>
                </a:solidFill>
                <a:latin typeface="+mn-lt"/>
                <a:ea typeface="+mn-ea"/>
                <a:cs typeface="+mn-cs"/>
              </a:defRPr>
            </a:lvl7pPr>
            <a:lvl8pPr marL="4266453" algn="l" defTabSz="1218987" rtl="0" eaLnBrk="1" latinLnBrk="0" hangingPunct="1">
              <a:defRPr sz="2400" kern="1200">
                <a:solidFill>
                  <a:schemeClr val="tx1"/>
                </a:solidFill>
                <a:latin typeface="+mn-lt"/>
                <a:ea typeface="+mn-ea"/>
                <a:cs typeface="+mn-cs"/>
              </a:defRPr>
            </a:lvl8pPr>
            <a:lvl9pPr marL="4875947" algn="l" defTabSz="1218987" rtl="0" eaLnBrk="1" latinLnBrk="0" hangingPunct="1">
              <a:defRPr sz="2400" kern="1200">
                <a:solidFill>
                  <a:schemeClr val="tx1"/>
                </a:solidFill>
                <a:latin typeface="+mn-lt"/>
                <a:ea typeface="+mn-ea"/>
                <a:cs typeface="+mn-cs"/>
              </a:defRPr>
            </a:lvl9pPr>
          </a:lstStyle>
          <a:p>
            <a:pPr marL="0" marR="0" lvl="0" indent="0" algn="ctr" defTabSz="1218987" rtl="0" eaLnBrk="1" fontAlgn="auto" latinLnBrk="0" hangingPunct="1">
              <a:lnSpc>
                <a:spcPct val="150000"/>
              </a:lnSpc>
              <a:spcBef>
                <a:spcPts val="0"/>
              </a:spcBef>
              <a:spcAft>
                <a:spcPts val="0"/>
              </a:spcAft>
              <a:buClrTx/>
              <a:buSzTx/>
              <a:buFontTx/>
              <a:buNone/>
              <a:tabLst/>
              <a:defRPr/>
            </a:pPr>
            <a:r>
              <a:rPr kumimoji="0" lang="en-US" sz="3201" b="1" i="0" u="none" strike="noStrike" kern="1200" cap="none" spc="0" normalizeH="0" baseline="0" noProof="0" dirty="0">
                <a:ln>
                  <a:noFill/>
                </a:ln>
                <a:solidFill>
                  <a:prstClr val="white"/>
                </a:solidFill>
                <a:effectLst/>
                <a:uLnTx/>
                <a:uFillTx/>
                <a:latin typeface="Maiandra GD" panose="020E0502030308020204" pitchFamily="34" charset="0"/>
                <a:ea typeface="+mn-ea"/>
                <a:cs typeface="+mn-cs"/>
              </a:rPr>
              <a:t>Today’s Scripture:</a:t>
            </a:r>
          </a:p>
          <a:p>
            <a:pPr marL="0" marR="0" lvl="0" indent="0" algn="ctr" defTabSz="1218987" rtl="0" eaLnBrk="1" fontAlgn="auto" latinLnBrk="0" hangingPunct="1">
              <a:lnSpc>
                <a:spcPct val="150000"/>
              </a:lnSpc>
              <a:spcBef>
                <a:spcPts val="0"/>
              </a:spcBef>
              <a:spcAft>
                <a:spcPts val="0"/>
              </a:spcAft>
              <a:buClrTx/>
              <a:buSzTx/>
              <a:buFontTx/>
              <a:buNone/>
              <a:tabLst/>
              <a:defRPr/>
            </a:pPr>
            <a:r>
              <a:rPr kumimoji="0" lang="en-US" sz="3601" b="1" i="0" u="none" strike="noStrike" kern="1200" cap="none" spc="0" normalizeH="0" baseline="0" noProof="0" dirty="0">
                <a:ln>
                  <a:noFill/>
                </a:ln>
                <a:solidFill>
                  <a:prstClr val="white"/>
                </a:solidFill>
                <a:effectLst/>
                <a:uLnTx/>
                <a:uFillTx/>
                <a:latin typeface="Maiandra GD" panose="020E0502030308020204" pitchFamily="34" charset="0"/>
                <a:ea typeface="+mn-ea"/>
                <a:cs typeface="+mn-cs"/>
              </a:rPr>
              <a:t>| </a:t>
            </a:r>
            <a:r>
              <a:rPr kumimoji="0" lang="en-US" sz="3200" b="1" i="0" u="none" strike="noStrike" kern="1200" cap="none" spc="-150" normalizeH="0" baseline="0" noProof="0" dirty="0">
                <a:ln>
                  <a:noFill/>
                </a:ln>
                <a:solidFill>
                  <a:prstClr val="white"/>
                </a:solidFill>
                <a:effectLst/>
                <a:uLnTx/>
                <a:uFillTx/>
                <a:latin typeface="Maiandra GD" panose="020E0502030308020204" pitchFamily="34" charset="0"/>
                <a:ea typeface="+mn-ea"/>
                <a:cs typeface="+mn-cs"/>
              </a:rPr>
              <a:t>Colossians 3:1-17 </a:t>
            </a:r>
            <a:r>
              <a:rPr kumimoji="0" lang="en-US" sz="3601" b="1" i="0" u="none" strike="noStrike" kern="1200" cap="none" spc="0" normalizeH="0" baseline="0" noProof="0" dirty="0">
                <a:ln>
                  <a:noFill/>
                </a:ln>
                <a:solidFill>
                  <a:prstClr val="white"/>
                </a:solidFill>
                <a:effectLst/>
                <a:uLnTx/>
                <a:uFillTx/>
                <a:latin typeface="Maiandra GD" panose="020E0502030308020204" pitchFamily="34" charset="0"/>
                <a:ea typeface="+mn-ea"/>
                <a:cs typeface="+mn-cs"/>
              </a:rPr>
              <a:t>|</a:t>
            </a:r>
            <a:endParaRPr kumimoji="0" lang="en-US" sz="3400" b="1" i="0" u="none" strike="noStrike" kern="1200" cap="none" spc="0" normalizeH="0" baseline="0" noProof="0" dirty="0">
              <a:ln>
                <a:noFill/>
              </a:ln>
              <a:solidFill>
                <a:prstClr val="white"/>
              </a:solidFill>
              <a:effectLst/>
              <a:uLnTx/>
              <a:uFillTx/>
              <a:latin typeface="Maiandra GD" panose="020E0502030308020204" pitchFamily="34" charset="0"/>
              <a:ea typeface="+mn-ea"/>
              <a:cs typeface="+mn-cs"/>
            </a:endParaRPr>
          </a:p>
          <a:p>
            <a:pPr marL="0" marR="0" lvl="0" indent="0" algn="ctr" defTabSz="1218987" rtl="0" eaLnBrk="1" fontAlgn="auto" latinLnBrk="0" hangingPunct="1">
              <a:lnSpc>
                <a:spcPct val="150000"/>
              </a:lnSpc>
              <a:spcBef>
                <a:spcPts val="0"/>
              </a:spcBef>
              <a:spcAft>
                <a:spcPts val="0"/>
              </a:spcAft>
              <a:buClrTx/>
              <a:buSzTx/>
              <a:buFontTx/>
              <a:buNone/>
              <a:tabLst/>
              <a:defRPr/>
            </a:pPr>
            <a:r>
              <a:rPr kumimoji="0" lang="en-US" sz="3201" b="1" i="1" u="none" strike="noStrike" kern="1200" cap="none" spc="0" normalizeH="0" baseline="0" noProof="0" dirty="0">
                <a:ln>
                  <a:noFill/>
                </a:ln>
                <a:solidFill>
                  <a:prstClr val="white"/>
                </a:solidFill>
                <a:effectLst/>
                <a:uLnTx/>
                <a:uFillTx/>
                <a:latin typeface="Maiandra GD" panose="020E0502030308020204" pitchFamily="34" charset="0"/>
                <a:ea typeface="+mn-ea"/>
                <a:cs typeface="+mn-cs"/>
              </a:rPr>
              <a:t>~ Amplified Bible ~</a:t>
            </a:r>
          </a:p>
        </p:txBody>
      </p:sp>
      <p:grpSp>
        <p:nvGrpSpPr>
          <p:cNvPr id="5" name="Group 4">
            <a:extLst>
              <a:ext uri="{FF2B5EF4-FFF2-40B4-BE49-F238E27FC236}">
                <a16:creationId xmlns:a16="http://schemas.microsoft.com/office/drawing/2014/main" id="{6AF7285F-93E0-E09A-3DF7-D946BBCB3092}"/>
              </a:ext>
            </a:extLst>
          </p:cNvPr>
          <p:cNvGrpSpPr/>
          <p:nvPr/>
        </p:nvGrpSpPr>
        <p:grpSpPr>
          <a:xfrm>
            <a:off x="36521" y="2133600"/>
            <a:ext cx="12115782" cy="1671227"/>
            <a:chOff x="950911" y="1752600"/>
            <a:chExt cx="10287000" cy="1671227"/>
          </a:xfrm>
        </p:grpSpPr>
        <p:sp>
          <p:nvSpPr>
            <p:cNvPr id="2" name="TextBox 1">
              <a:extLst>
                <a:ext uri="{FF2B5EF4-FFF2-40B4-BE49-F238E27FC236}">
                  <a16:creationId xmlns:a16="http://schemas.microsoft.com/office/drawing/2014/main" id="{F4315238-42E0-4969-3603-06C0BC29D84A}"/>
                </a:ext>
              </a:extLst>
            </p:cNvPr>
            <p:cNvSpPr txBox="1"/>
            <p:nvPr/>
          </p:nvSpPr>
          <p:spPr>
            <a:xfrm>
              <a:off x="950911" y="1752600"/>
              <a:ext cx="10287000" cy="1671227"/>
            </a:xfrm>
            <a:prstGeom prst="rect">
              <a:avLst/>
            </a:prstGeom>
            <a:noFill/>
          </p:spPr>
          <p:txBody>
            <a:bodyPr wrap="square" rtlCol="0">
              <a:spAutoFit/>
            </a:bodyPr>
            <a:lstStyle/>
            <a:p>
              <a:pPr marL="0" marR="0" lvl="0" indent="0" algn="ctr" defTabSz="1218987" rtl="0" eaLnBrk="1" fontAlgn="auto" latinLnBrk="0" hangingPunct="1">
                <a:lnSpc>
                  <a:spcPct val="90000"/>
                </a:lnSpc>
                <a:spcBef>
                  <a:spcPts val="0"/>
                </a:spcBef>
                <a:spcAft>
                  <a:spcPts val="0"/>
                </a:spcAft>
                <a:buClrTx/>
                <a:buSzTx/>
                <a:buFontTx/>
                <a:buNone/>
                <a:tabLst/>
                <a:defRPr/>
              </a:pPr>
              <a:r>
                <a:rPr lang="en-US" sz="5400" b="1" dirty="0">
                  <a:solidFill>
                    <a:prstClr val="white"/>
                  </a:solidFill>
                  <a:latin typeface="Californian FB" panose="0207040306080B030204" pitchFamily="18" charset="0"/>
                </a:rPr>
                <a:t>What Christ Has Done</a:t>
              </a:r>
              <a:endParaRPr kumimoji="0" lang="en-US" sz="1400" b="1" i="0" u="none" strike="noStrike" kern="1200" cap="none" spc="0" normalizeH="0" baseline="0" noProof="0" dirty="0">
                <a:solidFill>
                  <a:prstClr val="white"/>
                </a:solidFill>
                <a:effectLst/>
                <a:uLnTx/>
                <a:uFillTx/>
                <a:latin typeface="Californian FB" panose="0207040306080B030204" pitchFamily="18" charset="0"/>
                <a:ea typeface="+mn-ea"/>
                <a:cs typeface="+mn-cs"/>
              </a:endParaRPr>
            </a:p>
            <a:p>
              <a:pPr marL="0" marR="0" lvl="0" indent="0" algn="ctr" defTabSz="1218987" rtl="0" eaLnBrk="1" fontAlgn="auto" latinLnBrk="0" hangingPunct="1">
                <a:lnSpc>
                  <a:spcPct val="90000"/>
                </a:lnSpc>
                <a:spcBef>
                  <a:spcPts val="0"/>
                </a:spcBef>
                <a:spcAft>
                  <a:spcPts val="0"/>
                </a:spcAft>
                <a:buClrTx/>
                <a:buSzTx/>
                <a:buFontTx/>
                <a:buNone/>
                <a:tabLst/>
                <a:defRPr/>
              </a:pPr>
              <a:endParaRPr kumimoji="0" lang="en-US" sz="2800" b="1" i="0" u="none" strike="noStrike" kern="1200" cap="none" spc="0" normalizeH="0" baseline="0" noProof="0" dirty="0">
                <a:ln>
                  <a:noFill/>
                </a:ln>
                <a:solidFill>
                  <a:prstClr val="white"/>
                </a:solidFill>
                <a:effectLst/>
                <a:uLnTx/>
                <a:uFillTx/>
                <a:latin typeface="Californian FB" panose="0207040306080B030204" pitchFamily="18" charset="0"/>
                <a:ea typeface="+mn-ea"/>
                <a:cs typeface="+mn-cs"/>
              </a:endParaRPr>
            </a:p>
            <a:p>
              <a:pPr marL="0" marR="0" lvl="0" indent="0" algn="ctr" defTabSz="1218987" rtl="0" eaLnBrk="1" fontAlgn="auto" latinLnBrk="0" hangingPunct="1">
                <a:lnSpc>
                  <a:spcPct val="90000"/>
                </a:lnSpc>
                <a:spcBef>
                  <a:spcPts val="0"/>
                </a:spcBef>
                <a:spcAft>
                  <a:spcPts val="0"/>
                </a:spcAft>
                <a:buClrTx/>
                <a:buSzTx/>
                <a:buFontTx/>
                <a:buNone/>
                <a:tabLst/>
                <a:defRPr/>
              </a:pPr>
              <a:r>
                <a:rPr kumimoji="0" lang="en-US" sz="3200" b="1" i="0" u="none" strike="noStrike" kern="1200" cap="none" spc="0" normalizeH="0" baseline="0" noProof="0" dirty="0">
                  <a:ln>
                    <a:noFill/>
                  </a:ln>
                  <a:solidFill>
                    <a:prstClr val="white"/>
                  </a:solidFill>
                  <a:effectLst/>
                  <a:uLnTx/>
                  <a:uFillTx/>
                  <a:latin typeface="Californian FB" panose="0207040306080B030204" pitchFamily="18" charset="0"/>
                  <a:ea typeface="+mn-ea"/>
                  <a:cs typeface="+mn-cs"/>
                </a:rPr>
                <a:t>2023: A Year of Service – Be A Disciple</a:t>
              </a:r>
              <a:endParaRPr kumimoji="0" lang="en-US" sz="4000" b="1" i="0" u="none" strike="noStrike" kern="1200" cap="none" spc="0" normalizeH="0" baseline="0" noProof="0" dirty="0">
                <a:ln>
                  <a:noFill/>
                </a:ln>
                <a:solidFill>
                  <a:prstClr val="white"/>
                </a:solidFill>
                <a:effectLst/>
                <a:uLnTx/>
                <a:uFillTx/>
                <a:latin typeface="Californian FB" panose="0207040306080B030204" pitchFamily="18" charset="0"/>
                <a:ea typeface="+mn-ea"/>
                <a:cs typeface="+mn-cs"/>
              </a:endParaRPr>
            </a:p>
          </p:txBody>
        </p:sp>
        <p:cxnSp>
          <p:nvCxnSpPr>
            <p:cNvPr id="4" name="Straight Connector 3">
              <a:extLst>
                <a:ext uri="{FF2B5EF4-FFF2-40B4-BE49-F238E27FC236}">
                  <a16:creationId xmlns:a16="http://schemas.microsoft.com/office/drawing/2014/main" id="{1F910858-3F41-9EC7-3E1A-73303E01B382}"/>
                </a:ext>
              </a:extLst>
            </p:cNvPr>
            <p:cNvCxnSpPr>
              <a:cxnSpLocks/>
            </p:cNvCxnSpPr>
            <p:nvPr/>
          </p:nvCxnSpPr>
          <p:spPr>
            <a:xfrm>
              <a:off x="1275734" y="2819400"/>
              <a:ext cx="9575335" cy="0"/>
            </a:xfrm>
            <a:prstGeom prst="line">
              <a:avLst/>
            </a:prstGeom>
            <a:ln w="28575">
              <a:solidFill>
                <a:schemeClr val="accent1">
                  <a:lumMod val="50000"/>
                </a:schemeClr>
              </a:solidFill>
            </a:ln>
          </p:spPr>
          <p:style>
            <a:lnRef idx="3">
              <a:schemeClr val="accent4"/>
            </a:lnRef>
            <a:fillRef idx="0">
              <a:schemeClr val="accent4"/>
            </a:fillRef>
            <a:effectRef idx="2">
              <a:schemeClr val="accent4"/>
            </a:effectRef>
            <a:fontRef idx="minor">
              <a:schemeClr val="tx1"/>
            </a:fontRef>
          </p:style>
        </p:cxnSp>
      </p:grpSp>
    </p:spTree>
    <p:extLst>
      <p:ext uri="{BB962C8B-B14F-4D97-AF65-F5344CB8AC3E}">
        <p14:creationId xmlns:p14="http://schemas.microsoft.com/office/powerpoint/2010/main" val="3869811129"/>
      </p:ext>
    </p:extLst>
  </p:cSld>
  <p:clrMapOvr>
    <a:overrideClrMapping bg1="dk1" tx1="lt1" bg2="dk2" tx2="lt2" accent1="accent1" accent2="accent2" accent3="accent3" accent4="accent4" accent5="accent5" accent6="accent6" hlink="hlink" folHlink="folHlink"/>
  </p:clrMapOvr>
  <p:transition spd="slow">
    <p:fade thruBlk="1"/>
  </p:transition>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1A9C01D-6D21-4CAC-9436-5825986CE269}"/>
              </a:ext>
            </a:extLst>
          </p:cNvPr>
          <p:cNvSpPr txBox="1"/>
          <p:nvPr/>
        </p:nvSpPr>
        <p:spPr>
          <a:xfrm>
            <a:off x="74612" y="305068"/>
            <a:ext cx="12039600" cy="6247864"/>
          </a:xfrm>
          <a:prstGeom prst="rect">
            <a:avLst/>
          </a:prstGeom>
          <a:noFill/>
        </p:spPr>
        <p:txBody>
          <a:bodyPr wrap="square">
            <a:spAutoFit/>
          </a:bodyPr>
          <a:lstStyle/>
          <a:p>
            <a:r>
              <a:rPr lang="en-US" sz="4000" b="1" baseline="30000" dirty="0">
                <a:effectLst/>
                <a:latin typeface="Maiandra GD" panose="020E0502030308020204" pitchFamily="34" charset="0"/>
              </a:rPr>
              <a:t>16 </a:t>
            </a:r>
            <a:r>
              <a:rPr lang="en-US" sz="4000" b="1" dirty="0">
                <a:effectLst/>
                <a:latin typeface="Maiandra GD" panose="020E0502030308020204" pitchFamily="34" charset="0"/>
              </a:rPr>
              <a:t>Let the [spoken] word of Christ have its home within you [dwelling in your heart and mind—permeating every aspect of your being] as you teach [spiritual things] and admonish and train one another with all wisdom, singing psalms and hymns and spiritual songs with thankfulness in your hearts to God. </a:t>
            </a:r>
            <a:r>
              <a:rPr lang="en-US" sz="4000" b="1" baseline="30000" dirty="0">
                <a:effectLst/>
                <a:latin typeface="Maiandra GD" panose="020E0502030308020204" pitchFamily="34" charset="0"/>
              </a:rPr>
              <a:t>17 </a:t>
            </a:r>
            <a:r>
              <a:rPr lang="en-US" sz="4000" b="1" dirty="0">
                <a:effectLst/>
                <a:latin typeface="Maiandra GD" panose="020E0502030308020204" pitchFamily="34" charset="0"/>
              </a:rPr>
              <a:t>Whatever you do [no matter what it is] in word or deed, do everything in the name of the Lord Jesus [and in dependence on Him], giving thanks to God the Father through Him.</a:t>
            </a:r>
            <a:endParaRPr lang="en-US" sz="4000" b="1" dirty="0">
              <a:latin typeface="Maiandra GD" panose="020E0502030308020204" pitchFamily="34" charset="0"/>
            </a:endParaRPr>
          </a:p>
        </p:txBody>
      </p:sp>
    </p:spTree>
    <p:extLst>
      <p:ext uri="{BB962C8B-B14F-4D97-AF65-F5344CB8AC3E}">
        <p14:creationId xmlns:p14="http://schemas.microsoft.com/office/powerpoint/2010/main" val="12718074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083C4AF-BE90-4DC9-8D3A-DF79EFD7E641}"/>
              </a:ext>
            </a:extLst>
          </p:cNvPr>
          <p:cNvSpPr txBox="1"/>
          <p:nvPr/>
        </p:nvSpPr>
        <p:spPr>
          <a:xfrm>
            <a:off x="74612" y="735955"/>
            <a:ext cx="12039600" cy="5386090"/>
          </a:xfrm>
          <a:prstGeom prst="rect">
            <a:avLst/>
          </a:prstGeom>
          <a:noFill/>
        </p:spPr>
        <p:txBody>
          <a:bodyPr wrap="square">
            <a:spAutoFit/>
          </a:bodyPr>
          <a:lstStyle/>
          <a:p>
            <a:pPr algn="l"/>
            <a:r>
              <a:rPr lang="en-US" sz="4000" b="1" i="1" u="sng" dirty="0">
                <a:effectLst/>
                <a:latin typeface="Maiandra GD" panose="020E0502030308020204" pitchFamily="34" charset="0"/>
              </a:rPr>
              <a:t>Put On the New Self</a:t>
            </a:r>
          </a:p>
          <a:p>
            <a:pPr algn="l"/>
            <a:endParaRPr lang="en-US" sz="1800" b="1" dirty="0">
              <a:effectLst/>
              <a:latin typeface="Maiandra GD" panose="020E0502030308020204" pitchFamily="34" charset="0"/>
            </a:endParaRPr>
          </a:p>
          <a:p>
            <a:pPr algn="l"/>
            <a:r>
              <a:rPr lang="en-US" sz="4000" b="1" dirty="0">
                <a:effectLst/>
                <a:latin typeface="Maiandra GD" panose="020E0502030308020204" pitchFamily="34" charset="0"/>
              </a:rPr>
              <a:t>3 Therefore if you have been raised with Christ [to a new life, sharing in His resurrection from the dead], keep seeking the things that are above, where Christ is, seated at the right hand of God. </a:t>
            </a:r>
            <a:r>
              <a:rPr lang="en-US" sz="4000" b="1" baseline="30000" dirty="0">
                <a:effectLst/>
                <a:latin typeface="Maiandra GD" panose="020E0502030308020204" pitchFamily="34" charset="0"/>
              </a:rPr>
              <a:t>2 </a:t>
            </a:r>
            <a:r>
              <a:rPr lang="en-US" sz="4000" b="1" dirty="0">
                <a:effectLst/>
                <a:latin typeface="Maiandra GD" panose="020E0502030308020204" pitchFamily="34" charset="0"/>
              </a:rPr>
              <a:t>Set your mind and keep focused habitually on the things above [the heavenly things], not on things that are on the earth [which have only temporal value].</a:t>
            </a:r>
          </a:p>
        </p:txBody>
      </p:sp>
    </p:spTree>
    <p:extLst>
      <p:ext uri="{BB962C8B-B14F-4D97-AF65-F5344CB8AC3E}">
        <p14:creationId xmlns:p14="http://schemas.microsoft.com/office/powerpoint/2010/main" val="11923906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F356753D-39CE-4767-9801-12AB1A32758A}"/>
              </a:ext>
            </a:extLst>
          </p:cNvPr>
          <p:cNvSpPr txBox="1"/>
          <p:nvPr/>
        </p:nvSpPr>
        <p:spPr>
          <a:xfrm>
            <a:off x="74612" y="2151727"/>
            <a:ext cx="12039600" cy="2554545"/>
          </a:xfrm>
          <a:prstGeom prst="rect">
            <a:avLst/>
          </a:prstGeom>
          <a:noFill/>
        </p:spPr>
        <p:txBody>
          <a:bodyPr wrap="square">
            <a:spAutoFit/>
          </a:bodyPr>
          <a:lstStyle/>
          <a:p>
            <a:r>
              <a:rPr lang="en-US" sz="4000" b="1" baseline="30000" dirty="0">
                <a:effectLst/>
                <a:latin typeface="Maiandra GD" panose="020E0502030308020204" pitchFamily="34" charset="0"/>
              </a:rPr>
              <a:t>3 </a:t>
            </a:r>
            <a:r>
              <a:rPr lang="en-US" sz="4000" b="1" dirty="0">
                <a:effectLst/>
                <a:latin typeface="Maiandra GD" panose="020E0502030308020204" pitchFamily="34" charset="0"/>
              </a:rPr>
              <a:t>For you died [to this world], and your [new, real] life is hidden with Christ in God. </a:t>
            </a:r>
            <a:r>
              <a:rPr lang="en-US" sz="4000" b="1" baseline="30000" dirty="0">
                <a:effectLst/>
                <a:latin typeface="Maiandra GD" panose="020E0502030308020204" pitchFamily="34" charset="0"/>
              </a:rPr>
              <a:t>4 </a:t>
            </a:r>
            <a:r>
              <a:rPr lang="en-US" sz="4000" b="1" dirty="0">
                <a:effectLst/>
                <a:latin typeface="Maiandra GD" panose="020E0502030308020204" pitchFamily="34" charset="0"/>
              </a:rPr>
              <a:t>When Christ, who is our life, appears, then you also will appear with Him in glory.</a:t>
            </a:r>
            <a:endParaRPr lang="en-US" sz="4000" b="1" dirty="0">
              <a:latin typeface="Maiandra GD" panose="020E0502030308020204" pitchFamily="34" charset="0"/>
            </a:endParaRPr>
          </a:p>
        </p:txBody>
      </p:sp>
    </p:spTree>
    <p:extLst>
      <p:ext uri="{BB962C8B-B14F-4D97-AF65-F5344CB8AC3E}">
        <p14:creationId xmlns:p14="http://schemas.microsoft.com/office/powerpoint/2010/main" val="25692810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DB380288-2A4F-4DDD-B4A7-AAFAFB11CB19}"/>
              </a:ext>
            </a:extLst>
          </p:cNvPr>
          <p:cNvSpPr txBox="1"/>
          <p:nvPr/>
        </p:nvSpPr>
        <p:spPr>
          <a:xfrm>
            <a:off x="74612" y="612844"/>
            <a:ext cx="12039600" cy="5632311"/>
          </a:xfrm>
          <a:prstGeom prst="rect">
            <a:avLst/>
          </a:prstGeom>
          <a:noFill/>
        </p:spPr>
        <p:txBody>
          <a:bodyPr wrap="square">
            <a:spAutoFit/>
          </a:bodyPr>
          <a:lstStyle/>
          <a:p>
            <a:r>
              <a:rPr lang="en-US" sz="4000" b="1" baseline="30000" dirty="0">
                <a:effectLst/>
                <a:latin typeface="Maiandra GD" panose="020E0502030308020204" pitchFamily="34" charset="0"/>
              </a:rPr>
              <a:t>5 </a:t>
            </a:r>
            <a:r>
              <a:rPr lang="en-US" sz="4000" b="1" dirty="0">
                <a:effectLst/>
                <a:latin typeface="Maiandra GD" panose="020E0502030308020204" pitchFamily="34" charset="0"/>
              </a:rPr>
              <a:t>So put to death and deprive of power the evil longings of your earthly body [with its sensual, self-centered instincts] immorality, impurity, sinful</a:t>
            </a:r>
          </a:p>
          <a:p>
            <a:r>
              <a:rPr lang="en-US" sz="4000" b="1" dirty="0">
                <a:effectLst/>
                <a:latin typeface="Maiandra GD" panose="020E0502030308020204" pitchFamily="34" charset="0"/>
              </a:rPr>
              <a:t>passion,</a:t>
            </a:r>
            <a:r>
              <a:rPr lang="en-US" sz="4000" b="1" dirty="0">
                <a:latin typeface="Maiandra GD" panose="020E0502030308020204" pitchFamily="34" charset="0"/>
              </a:rPr>
              <a:t> </a:t>
            </a:r>
            <a:r>
              <a:rPr lang="en-US" sz="4000" b="1" dirty="0">
                <a:effectLst/>
                <a:latin typeface="Maiandra GD" panose="020E0502030308020204" pitchFamily="34" charset="0"/>
              </a:rPr>
              <a:t>evil desire, and greed, which is [a kind of] idolatry [because it replaces your devotion to God]. </a:t>
            </a:r>
            <a:r>
              <a:rPr lang="en-US" sz="4000" b="1" baseline="30000" dirty="0">
                <a:effectLst/>
                <a:latin typeface="Maiandra GD" panose="020E0502030308020204" pitchFamily="34" charset="0"/>
              </a:rPr>
              <a:t>6 </a:t>
            </a:r>
            <a:r>
              <a:rPr lang="en-US" sz="4000" b="1" dirty="0">
                <a:effectLst/>
                <a:latin typeface="Maiandra GD" panose="020E0502030308020204" pitchFamily="34" charset="0"/>
              </a:rPr>
              <a:t>Because of these [sinful] things the [divine] wrath of God is coming on the sons/daughters of disobedience [those who fail to listen and who routinely and obstinately disregard God’s precepts],</a:t>
            </a:r>
            <a:endParaRPr lang="en-US" sz="4000" b="1" dirty="0">
              <a:latin typeface="Maiandra GD" panose="020E0502030308020204" pitchFamily="34" charset="0"/>
            </a:endParaRPr>
          </a:p>
        </p:txBody>
      </p:sp>
    </p:spTree>
    <p:extLst>
      <p:ext uri="{BB962C8B-B14F-4D97-AF65-F5344CB8AC3E}">
        <p14:creationId xmlns:p14="http://schemas.microsoft.com/office/powerpoint/2010/main" val="28046597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F3808423-4696-4FF3-9D99-9AC7E2FF177E}"/>
              </a:ext>
            </a:extLst>
          </p:cNvPr>
          <p:cNvSpPr txBox="1"/>
          <p:nvPr/>
        </p:nvSpPr>
        <p:spPr>
          <a:xfrm>
            <a:off x="74612" y="920621"/>
            <a:ext cx="12039600" cy="5016758"/>
          </a:xfrm>
          <a:prstGeom prst="rect">
            <a:avLst/>
          </a:prstGeom>
          <a:noFill/>
        </p:spPr>
        <p:txBody>
          <a:bodyPr wrap="square">
            <a:spAutoFit/>
          </a:bodyPr>
          <a:lstStyle/>
          <a:p>
            <a:r>
              <a:rPr lang="en-US" sz="4000" b="1" baseline="30000" dirty="0">
                <a:effectLst/>
                <a:latin typeface="Maiandra GD" panose="020E0502030308020204" pitchFamily="34" charset="0"/>
              </a:rPr>
              <a:t>7 </a:t>
            </a:r>
            <a:r>
              <a:rPr lang="en-US" sz="4000" b="1" dirty="0">
                <a:effectLst/>
                <a:latin typeface="Maiandra GD" panose="020E0502030308020204" pitchFamily="34" charset="0"/>
              </a:rPr>
              <a:t>and in these [sinful things] you also once walked, when you were habitually living in them [without the knowledge of Christ]. </a:t>
            </a:r>
            <a:r>
              <a:rPr lang="en-US" sz="4000" b="1" baseline="30000" dirty="0">
                <a:effectLst/>
                <a:latin typeface="Maiandra GD" panose="020E0502030308020204" pitchFamily="34" charset="0"/>
              </a:rPr>
              <a:t>8 </a:t>
            </a:r>
            <a:r>
              <a:rPr lang="en-US" sz="4000" b="1" dirty="0">
                <a:effectLst/>
                <a:latin typeface="Maiandra GD" panose="020E0502030308020204" pitchFamily="34" charset="0"/>
              </a:rPr>
              <a:t>But now rid yourselves [completely] of all these things: anger, rage, malice, slander, and obscene (abusive, filthy, vulgar) language from your mouth. </a:t>
            </a:r>
            <a:r>
              <a:rPr lang="en-US" sz="4000" b="1" baseline="30000" dirty="0">
                <a:effectLst/>
                <a:latin typeface="Maiandra GD" panose="020E0502030308020204" pitchFamily="34" charset="0"/>
              </a:rPr>
              <a:t>9 </a:t>
            </a:r>
            <a:r>
              <a:rPr lang="en-US" sz="4000" b="1" dirty="0">
                <a:effectLst/>
                <a:latin typeface="Maiandra GD" panose="020E0502030308020204" pitchFamily="34" charset="0"/>
              </a:rPr>
              <a:t>Do not lie to one another, for you have stripped off the old self with its evil practices,</a:t>
            </a:r>
            <a:endParaRPr lang="en-US" sz="4000" b="1" dirty="0">
              <a:latin typeface="Maiandra GD" panose="020E0502030308020204" pitchFamily="34" charset="0"/>
            </a:endParaRPr>
          </a:p>
        </p:txBody>
      </p:sp>
    </p:spTree>
    <p:extLst>
      <p:ext uri="{BB962C8B-B14F-4D97-AF65-F5344CB8AC3E}">
        <p14:creationId xmlns:p14="http://schemas.microsoft.com/office/powerpoint/2010/main" val="11897594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5D2D216-5131-4383-B6DA-A00AA7FBFA8B}"/>
              </a:ext>
            </a:extLst>
          </p:cNvPr>
          <p:cNvSpPr txBox="1"/>
          <p:nvPr/>
        </p:nvSpPr>
        <p:spPr>
          <a:xfrm>
            <a:off x="74612" y="612844"/>
            <a:ext cx="12039600" cy="5632311"/>
          </a:xfrm>
          <a:prstGeom prst="rect">
            <a:avLst/>
          </a:prstGeom>
          <a:noFill/>
        </p:spPr>
        <p:txBody>
          <a:bodyPr wrap="square">
            <a:spAutoFit/>
          </a:bodyPr>
          <a:lstStyle/>
          <a:p>
            <a:r>
              <a:rPr lang="en-US" sz="4000" b="1" baseline="30000" dirty="0">
                <a:effectLst/>
                <a:latin typeface="Maiandra GD" panose="020E0502030308020204" pitchFamily="34" charset="0"/>
              </a:rPr>
              <a:t>10 </a:t>
            </a:r>
            <a:r>
              <a:rPr lang="en-US" sz="4000" b="1" dirty="0">
                <a:effectLst/>
                <a:latin typeface="Maiandra GD" panose="020E0502030308020204" pitchFamily="34" charset="0"/>
              </a:rPr>
              <a:t>and have put on the new [spiritual] self who is being continually renewed in true knowledge in the image of Him who created the new self— </a:t>
            </a:r>
            <a:r>
              <a:rPr lang="en-US" sz="4000" b="1" baseline="30000" dirty="0">
                <a:effectLst/>
                <a:latin typeface="Maiandra GD" panose="020E0502030308020204" pitchFamily="34" charset="0"/>
              </a:rPr>
              <a:t>11 </a:t>
            </a:r>
            <a:r>
              <a:rPr lang="en-US" sz="4000" b="1" dirty="0">
                <a:effectLst/>
                <a:latin typeface="Maiandra GD" panose="020E0502030308020204" pitchFamily="34" charset="0"/>
              </a:rPr>
              <a:t>a renewal in which there is no [distinction between] Greek and Jew, circumcised and uncircumcised, [nor between nations whether] barbarian or Scythian, [nor in status whether] slave or free, but Christ is all, and in all [so believers are equal in Christ, without distinction].</a:t>
            </a:r>
            <a:endParaRPr lang="en-US" sz="4000" b="1" dirty="0">
              <a:latin typeface="Maiandra GD" panose="020E0502030308020204" pitchFamily="34" charset="0"/>
            </a:endParaRPr>
          </a:p>
        </p:txBody>
      </p:sp>
    </p:spTree>
    <p:extLst>
      <p:ext uri="{BB962C8B-B14F-4D97-AF65-F5344CB8AC3E}">
        <p14:creationId xmlns:p14="http://schemas.microsoft.com/office/powerpoint/2010/main" val="5780614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4BB2FFAD-DE06-415A-9937-031FEFC5628C}"/>
              </a:ext>
            </a:extLst>
          </p:cNvPr>
          <p:cNvSpPr txBox="1"/>
          <p:nvPr/>
        </p:nvSpPr>
        <p:spPr>
          <a:xfrm>
            <a:off x="74612" y="1536174"/>
            <a:ext cx="12039600" cy="3785652"/>
          </a:xfrm>
          <a:prstGeom prst="rect">
            <a:avLst/>
          </a:prstGeom>
          <a:noFill/>
        </p:spPr>
        <p:txBody>
          <a:bodyPr wrap="square">
            <a:spAutoFit/>
          </a:bodyPr>
          <a:lstStyle/>
          <a:p>
            <a:r>
              <a:rPr lang="en-US" sz="4000" b="1" baseline="30000" dirty="0">
                <a:effectLst/>
                <a:latin typeface="Maiandra GD" panose="020E0502030308020204" pitchFamily="34" charset="0"/>
              </a:rPr>
              <a:t>12 </a:t>
            </a:r>
            <a:r>
              <a:rPr lang="en-US" sz="4000" b="1" dirty="0">
                <a:effectLst/>
                <a:latin typeface="Maiandra GD" panose="020E0502030308020204" pitchFamily="34" charset="0"/>
              </a:rPr>
              <a:t>So, as God’s own chosen people, who are holy [set apart, sanctified for His purpose] and well-beloved [by God Himself], put on a heart of compassion, kindness, humility, gentleness, and patience [which has the power to endure whatever injustice or unpleasantness comes, with good temper];</a:t>
            </a:r>
            <a:endParaRPr lang="en-US" sz="4000" b="1" dirty="0">
              <a:latin typeface="Maiandra GD" panose="020E0502030308020204" pitchFamily="34" charset="0"/>
            </a:endParaRPr>
          </a:p>
        </p:txBody>
      </p:sp>
    </p:spTree>
    <p:extLst>
      <p:ext uri="{BB962C8B-B14F-4D97-AF65-F5344CB8AC3E}">
        <p14:creationId xmlns:p14="http://schemas.microsoft.com/office/powerpoint/2010/main" val="2652012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F455D5F9-8E79-4770-81E4-F7B996C7F163}"/>
              </a:ext>
            </a:extLst>
          </p:cNvPr>
          <p:cNvSpPr txBox="1"/>
          <p:nvPr/>
        </p:nvSpPr>
        <p:spPr>
          <a:xfrm>
            <a:off x="74612" y="920621"/>
            <a:ext cx="12039600" cy="5016758"/>
          </a:xfrm>
          <a:prstGeom prst="rect">
            <a:avLst/>
          </a:prstGeom>
          <a:noFill/>
        </p:spPr>
        <p:txBody>
          <a:bodyPr wrap="square">
            <a:spAutoFit/>
          </a:bodyPr>
          <a:lstStyle/>
          <a:p>
            <a:r>
              <a:rPr lang="en-US" sz="4000" b="1" baseline="30000" dirty="0">
                <a:effectLst/>
                <a:latin typeface="Maiandra GD" panose="020E0502030308020204" pitchFamily="34" charset="0"/>
              </a:rPr>
              <a:t>13 </a:t>
            </a:r>
            <a:r>
              <a:rPr lang="en-US" sz="4000" b="1" dirty="0">
                <a:effectLst/>
                <a:latin typeface="Maiandra GD" panose="020E0502030308020204" pitchFamily="34" charset="0"/>
              </a:rPr>
              <a:t>bearing graciously with one another, and willingly forgiving each other if one has a cause for complaint against another; just as the Lord has forgiven you, so should you forgive. </a:t>
            </a:r>
            <a:r>
              <a:rPr lang="en-US" sz="4000" b="1" baseline="30000" dirty="0">
                <a:effectLst/>
                <a:latin typeface="Maiandra GD" panose="020E0502030308020204" pitchFamily="34" charset="0"/>
              </a:rPr>
              <a:t>14 </a:t>
            </a:r>
            <a:r>
              <a:rPr lang="en-US" sz="4000" b="1" dirty="0">
                <a:effectLst/>
                <a:latin typeface="Maiandra GD" panose="020E0502030308020204" pitchFamily="34" charset="0"/>
              </a:rPr>
              <a:t>Beyond all these things put on and wrap yourselves in [unselfish] love, which is the perfect bond of unity [for everything is bound together in agreement when each one seeks the best for others].</a:t>
            </a:r>
            <a:endParaRPr lang="en-US" sz="4000" b="1" dirty="0">
              <a:latin typeface="Maiandra GD" panose="020E0502030308020204" pitchFamily="34" charset="0"/>
            </a:endParaRPr>
          </a:p>
        </p:txBody>
      </p:sp>
    </p:spTree>
    <p:extLst>
      <p:ext uri="{BB962C8B-B14F-4D97-AF65-F5344CB8AC3E}">
        <p14:creationId xmlns:p14="http://schemas.microsoft.com/office/powerpoint/2010/main" val="12396365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AEFC9F0-062F-45B2-B55C-FD4BA4D317BE}"/>
              </a:ext>
            </a:extLst>
          </p:cNvPr>
          <p:cNvSpPr txBox="1"/>
          <p:nvPr/>
        </p:nvSpPr>
        <p:spPr>
          <a:xfrm>
            <a:off x="74612" y="1536174"/>
            <a:ext cx="12039600" cy="3785652"/>
          </a:xfrm>
          <a:prstGeom prst="rect">
            <a:avLst/>
          </a:prstGeom>
          <a:noFill/>
        </p:spPr>
        <p:txBody>
          <a:bodyPr wrap="square">
            <a:spAutoFit/>
          </a:bodyPr>
          <a:lstStyle/>
          <a:p>
            <a:r>
              <a:rPr lang="en-US" sz="4000" b="1" baseline="30000" dirty="0">
                <a:effectLst/>
                <a:latin typeface="Maiandra GD" panose="020E0502030308020204" pitchFamily="34" charset="0"/>
              </a:rPr>
              <a:t>15 </a:t>
            </a:r>
            <a:r>
              <a:rPr lang="en-US" sz="4000" b="1" dirty="0">
                <a:effectLst/>
                <a:latin typeface="Maiandra GD" panose="020E0502030308020204" pitchFamily="34" charset="0"/>
              </a:rPr>
              <a:t>Let the peace of Christ [the inner calm of one who walks daily with Him] be the controlling factor in your hearts [deciding and settling questions that arise]. To this peace indeed you were called as members in one body [of believers]. And be thankful [to God always].</a:t>
            </a:r>
            <a:endParaRPr lang="en-US" sz="4000" b="1" dirty="0">
              <a:latin typeface="Maiandra GD" panose="020E0502030308020204" pitchFamily="34" charset="0"/>
            </a:endParaRPr>
          </a:p>
        </p:txBody>
      </p:sp>
    </p:spTree>
    <p:extLst>
      <p:ext uri="{BB962C8B-B14F-4D97-AF65-F5344CB8AC3E}">
        <p14:creationId xmlns:p14="http://schemas.microsoft.com/office/powerpoint/2010/main" val="24858184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Red Radial 16x9">
  <a:themeElements>
    <a:clrScheme name="RedRadial_16x9">
      <a:dk1>
        <a:sysClr val="windowText" lastClr="000000"/>
      </a:dk1>
      <a:lt1>
        <a:sysClr val="window" lastClr="FFFFFF"/>
      </a:lt1>
      <a:dk2>
        <a:srgbClr val="960000"/>
      </a:dk2>
      <a:lt2>
        <a:srgbClr val="BCB49E"/>
      </a:lt2>
      <a:accent1>
        <a:srgbClr val="DDA859"/>
      </a:accent1>
      <a:accent2>
        <a:srgbClr val="968A68"/>
      </a:accent2>
      <a:accent3>
        <a:srgbClr val="D3432B"/>
      </a:accent3>
      <a:accent4>
        <a:srgbClr val="BD9B47"/>
      </a:accent4>
      <a:accent5>
        <a:srgbClr val="618F91"/>
      </a:accent5>
      <a:accent6>
        <a:srgbClr val="DD7323"/>
      </a:accent6>
      <a:hlink>
        <a:srgbClr val="DDA859"/>
      </a:hlink>
      <a:folHlink>
        <a:srgbClr val="968A68"/>
      </a:folHlink>
    </a:clrScheme>
    <a:fontScheme name="Cambria">
      <a:maj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Extreme Shadow">
      <a:fillStyleLst>
        <a:solidFill>
          <a:schemeClr val="phClr"/>
        </a:solidFill>
        <a:gradFill rotWithShape="1">
          <a:gsLst>
            <a:gs pos="0">
              <a:schemeClr val="phClr">
                <a:tint val="90000"/>
              </a:schemeClr>
            </a:gs>
            <a:gs pos="48000">
              <a:schemeClr val="phClr">
                <a:tint val="54000"/>
                <a:satMod val="140000"/>
              </a:schemeClr>
            </a:gs>
            <a:gs pos="100000">
              <a:schemeClr val="phClr">
                <a:tint val="24000"/>
                <a:satMod val="260000"/>
              </a:schemeClr>
            </a:gs>
          </a:gsLst>
          <a:lin ang="16200000" scaled="1"/>
        </a:gradFill>
        <a:gradFill rotWithShape="1">
          <a:gsLst>
            <a:gs pos="0">
              <a:schemeClr val="phClr"/>
            </a:gs>
            <a:gs pos="100000">
              <a:schemeClr val="phClr">
                <a:shade val="48000"/>
                <a:satMod val="180000"/>
                <a:lumMod val="94000"/>
              </a:schemeClr>
            </a:gs>
            <a:gs pos="100000">
              <a:schemeClr val="phClr">
                <a:shade val="48000"/>
                <a:satMod val="180000"/>
                <a:lumMod val="94000"/>
              </a:schemeClr>
            </a:gs>
          </a:gsLst>
          <a:lin ang="4140000" scaled="1"/>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63500" dist="12700" dir="5400000" sx="102000" sy="102000" rotWithShape="0">
              <a:srgbClr val="000000">
                <a:alpha val="32000"/>
              </a:srgbClr>
            </a:outerShdw>
          </a:effectLst>
        </a:effectStyle>
        <a:effectStyle>
          <a:effectLst>
            <a:outerShdw blurRad="76200" dist="38100" dir="5400000" rotWithShape="0">
              <a:srgbClr val="000000">
                <a:alpha val="60000"/>
              </a:srgbClr>
            </a:outerShdw>
          </a:effectLst>
          <a:scene3d>
            <a:camera prst="orthographicFront">
              <a:rot lat="0" lon="0" rev="0"/>
            </a:camera>
            <a:lightRig rig="threePt" dir="tl">
              <a:rot lat="0" lon="0" rev="19800000"/>
            </a:lightRig>
          </a:scene3d>
          <a:sp3d prstMaterial="plastic">
            <a:bevelT w="25400" h="19050"/>
          </a:sp3d>
        </a:effectStyle>
        <a:effectStyle>
          <a:effectLst>
            <a:outerShdw blurRad="114300" dist="114300" dir="5400000" rotWithShape="0">
              <a:srgbClr val="000000">
                <a:alpha val="70000"/>
              </a:srgbClr>
            </a:outerShdw>
          </a:effectLst>
          <a:scene3d>
            <a:camera prst="orthographicFront">
              <a:rot lat="0" lon="0" rev="0"/>
            </a:camera>
            <a:lightRig rig="threePt" dir="t">
              <a:rot lat="0" lon="0" rev="19800000"/>
            </a:lightRig>
          </a:scene3d>
          <a:sp3d prstMaterial="plastic">
            <a:bevelT w="38100" h="31750"/>
          </a:sp3d>
        </a:effectStyle>
      </a:effectStyleLst>
      <a:bgFillStyleLst>
        <a:solidFill>
          <a:schemeClr val="phClr"/>
        </a:solidFill>
        <a:gradFill rotWithShape="1">
          <a:gsLst>
            <a:gs pos="0">
              <a:schemeClr val="phClr">
                <a:tint val="100000"/>
                <a:shade val="80000"/>
                <a:satMod val="100000"/>
              </a:schemeClr>
            </a:gs>
            <a:gs pos="65000">
              <a:schemeClr val="phClr">
                <a:tint val="100000"/>
                <a:shade val="40000"/>
                <a:satMod val="100000"/>
              </a:schemeClr>
            </a:gs>
            <a:gs pos="100000">
              <a:schemeClr val="phClr">
                <a:shade val="5000"/>
                <a:satMod val="100000"/>
              </a:schemeClr>
            </a:gs>
          </a:gsLst>
          <a:path path="circle">
            <a:fillToRect l="25000" t="25000" r="25000" b="25000"/>
          </a:path>
        </a:gradFill>
        <a:gradFill flip="none" rotWithShape="1">
          <a:gsLst>
            <a:gs pos="17000">
              <a:schemeClr val="phClr"/>
            </a:gs>
            <a:gs pos="71000">
              <a:schemeClr val="phClr">
                <a:tint val="100000"/>
                <a:shade val="40000"/>
                <a:satMod val="100000"/>
              </a:schemeClr>
            </a:gs>
            <a:gs pos="100000">
              <a:schemeClr val="phClr">
                <a:shade val="5000"/>
                <a:satMod val="100000"/>
              </a:schemeClr>
            </a:gs>
          </a:gsLst>
          <a:path path="circle">
            <a:fillToRect l="50000" t="50000" r="50000" b="50000"/>
          </a:path>
          <a:tileRect/>
        </a:gradFill>
      </a:bgFillStyleLst>
    </a:fmtScheme>
  </a:themeElements>
  <a:objectDefaults>
    <a:spDef>
      <a:spPr>
        <a:ln>
          <a:miter lim="800000"/>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19050">
          <a:miter lim="800000"/>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lnSpc>
            <a:spcPct val="90000"/>
          </a:lnSpc>
          <a:defRPr sz="2800"/>
        </a:defPPr>
      </a:lstStyle>
    </a:txDef>
  </a:objectDefaults>
  <a:extraClrSchemeLst/>
  <a:extLst>
    <a:ext uri="{05A4C25C-085E-4340-85A3-A5531E510DB2}">
      <thm15:themeFamily xmlns:thm15="http://schemas.microsoft.com/office/thememl/2012/main" name="TF02804895" id="{68999234-8DFD-4917-9E9A-A1A0AECD5E67}" vid="{F8691E0C-9980-4F34-AB76-18F64CB286D1}"/>
    </a:ext>
  </a:extLst>
</a:theme>
</file>

<file path=ppt/theme/theme2.xml><?xml version="1.0" encoding="utf-8"?>
<a:theme xmlns:a="http://schemas.openxmlformats.org/drawingml/2006/main" name="2_Red Radial 16x9">
  <a:themeElements>
    <a:clrScheme name="Blue II">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EAC1C"/>
      </a:hlink>
      <a:folHlink>
        <a:srgbClr val="B26B02"/>
      </a:folHlink>
    </a:clrScheme>
    <a:fontScheme name="Cambria">
      <a:maj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Extreme Shadow">
      <a:fillStyleLst>
        <a:solidFill>
          <a:schemeClr val="phClr"/>
        </a:solidFill>
        <a:gradFill rotWithShape="1">
          <a:gsLst>
            <a:gs pos="0">
              <a:schemeClr val="phClr">
                <a:tint val="90000"/>
              </a:schemeClr>
            </a:gs>
            <a:gs pos="48000">
              <a:schemeClr val="phClr">
                <a:tint val="54000"/>
                <a:satMod val="140000"/>
              </a:schemeClr>
            </a:gs>
            <a:gs pos="100000">
              <a:schemeClr val="phClr">
                <a:tint val="24000"/>
                <a:satMod val="260000"/>
              </a:schemeClr>
            </a:gs>
          </a:gsLst>
          <a:lin ang="16200000" scaled="1"/>
        </a:gradFill>
        <a:gradFill rotWithShape="1">
          <a:gsLst>
            <a:gs pos="0">
              <a:schemeClr val="phClr"/>
            </a:gs>
            <a:gs pos="100000">
              <a:schemeClr val="phClr">
                <a:shade val="48000"/>
                <a:satMod val="180000"/>
                <a:lumMod val="94000"/>
              </a:schemeClr>
            </a:gs>
            <a:gs pos="100000">
              <a:schemeClr val="phClr">
                <a:shade val="48000"/>
                <a:satMod val="180000"/>
                <a:lumMod val="94000"/>
              </a:schemeClr>
            </a:gs>
          </a:gsLst>
          <a:lin ang="4140000" scaled="1"/>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63500" dist="12700" dir="5400000" sx="102000" sy="102000" rotWithShape="0">
              <a:srgbClr val="000000">
                <a:alpha val="32000"/>
              </a:srgbClr>
            </a:outerShdw>
          </a:effectLst>
        </a:effectStyle>
        <a:effectStyle>
          <a:effectLst>
            <a:outerShdw blurRad="76200" dist="38100" dir="5400000" rotWithShape="0">
              <a:srgbClr val="000000">
                <a:alpha val="60000"/>
              </a:srgbClr>
            </a:outerShdw>
          </a:effectLst>
          <a:scene3d>
            <a:camera prst="orthographicFront">
              <a:rot lat="0" lon="0" rev="0"/>
            </a:camera>
            <a:lightRig rig="threePt" dir="tl">
              <a:rot lat="0" lon="0" rev="19800000"/>
            </a:lightRig>
          </a:scene3d>
          <a:sp3d prstMaterial="plastic">
            <a:bevelT w="25400" h="19050"/>
          </a:sp3d>
        </a:effectStyle>
        <a:effectStyle>
          <a:effectLst>
            <a:outerShdw blurRad="114300" dist="114300" dir="5400000" rotWithShape="0">
              <a:srgbClr val="000000">
                <a:alpha val="70000"/>
              </a:srgbClr>
            </a:outerShdw>
          </a:effectLst>
          <a:scene3d>
            <a:camera prst="orthographicFront">
              <a:rot lat="0" lon="0" rev="0"/>
            </a:camera>
            <a:lightRig rig="threePt" dir="t">
              <a:rot lat="0" lon="0" rev="19800000"/>
            </a:lightRig>
          </a:scene3d>
          <a:sp3d prstMaterial="plastic">
            <a:bevelT w="38100" h="31750"/>
          </a:sp3d>
        </a:effectStyle>
      </a:effectStyleLst>
      <a:bgFillStyleLst>
        <a:solidFill>
          <a:schemeClr val="phClr"/>
        </a:solidFill>
        <a:gradFill rotWithShape="1">
          <a:gsLst>
            <a:gs pos="0">
              <a:schemeClr val="phClr">
                <a:tint val="100000"/>
                <a:shade val="80000"/>
                <a:satMod val="100000"/>
              </a:schemeClr>
            </a:gs>
            <a:gs pos="65000">
              <a:schemeClr val="phClr">
                <a:tint val="100000"/>
                <a:shade val="40000"/>
                <a:satMod val="100000"/>
              </a:schemeClr>
            </a:gs>
            <a:gs pos="100000">
              <a:schemeClr val="phClr">
                <a:shade val="5000"/>
                <a:satMod val="100000"/>
              </a:schemeClr>
            </a:gs>
          </a:gsLst>
          <a:path path="circle">
            <a:fillToRect l="25000" t="25000" r="25000" b="25000"/>
          </a:path>
        </a:gradFill>
        <a:gradFill flip="none" rotWithShape="1">
          <a:gsLst>
            <a:gs pos="17000">
              <a:schemeClr val="phClr"/>
            </a:gs>
            <a:gs pos="71000">
              <a:schemeClr val="phClr">
                <a:tint val="100000"/>
                <a:shade val="40000"/>
                <a:satMod val="100000"/>
              </a:schemeClr>
            </a:gs>
            <a:gs pos="100000">
              <a:schemeClr val="phClr">
                <a:shade val="5000"/>
                <a:satMod val="100000"/>
              </a:schemeClr>
            </a:gs>
          </a:gsLst>
          <a:path path="circle">
            <a:fillToRect l="50000" t="50000" r="50000" b="50000"/>
          </a:path>
          <a:tileRect/>
        </a:gradFill>
      </a:bgFillStyleLst>
    </a:fmtScheme>
  </a:themeElements>
  <a:objectDefaults>
    <a:spDef>
      <a:spPr>
        <a:ln>
          <a:miter lim="800000"/>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19050">
          <a:miter lim="800000"/>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lnSpc>
            <a:spcPct val="90000"/>
          </a:lnSpc>
          <a:defRPr sz="2800"/>
        </a:defPPr>
      </a:lstStyle>
    </a:txDef>
  </a:objectDefaults>
  <a:extraClrSchemeLst/>
  <a:extLst>
    <a:ext uri="{05A4C25C-085E-4340-85A3-A5531E510DB2}">
      <thm15:themeFamily xmlns:thm15="http://schemas.microsoft.com/office/thememl/2012/main" name="TF02804895" id="{68999234-8DFD-4917-9E9A-A1A0AECD5E67}" vid="{F8691E0C-9980-4F34-AB76-18F64CB286D1}"/>
    </a:ext>
  </a:extLst>
</a:theme>
</file>

<file path=ppt/theme/theme3.xml><?xml version="1.0" encoding="utf-8"?>
<a:theme xmlns:a="http://schemas.openxmlformats.org/drawingml/2006/main" name="Office Theme">
  <a:themeElements>
    <a:clrScheme name="RedRadial_16x9">
      <a:dk1>
        <a:sysClr val="windowText" lastClr="000000"/>
      </a:dk1>
      <a:lt1>
        <a:sysClr val="window" lastClr="FFFFFF"/>
      </a:lt1>
      <a:dk2>
        <a:srgbClr val="960000"/>
      </a:dk2>
      <a:lt2>
        <a:srgbClr val="BCB49E"/>
      </a:lt2>
      <a:accent1>
        <a:srgbClr val="DDA859"/>
      </a:accent1>
      <a:accent2>
        <a:srgbClr val="968A68"/>
      </a:accent2>
      <a:accent3>
        <a:srgbClr val="D3432B"/>
      </a:accent3>
      <a:accent4>
        <a:srgbClr val="BD9B47"/>
      </a:accent4>
      <a:accent5>
        <a:srgbClr val="618F91"/>
      </a:accent5>
      <a:accent6>
        <a:srgbClr val="DD7323"/>
      </a:accent6>
      <a:hlink>
        <a:srgbClr val="DDA859"/>
      </a:hlink>
      <a:folHlink>
        <a:srgbClr val="968A68"/>
      </a:folHlink>
    </a:clrScheme>
    <a:fontScheme name="Cambria">
      <a:maj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Extreme Shadow">
      <a:fillStyleLst>
        <a:solidFill>
          <a:schemeClr val="phClr"/>
        </a:solidFill>
        <a:gradFill rotWithShape="1">
          <a:gsLst>
            <a:gs pos="0">
              <a:schemeClr val="phClr">
                <a:tint val="90000"/>
              </a:schemeClr>
            </a:gs>
            <a:gs pos="48000">
              <a:schemeClr val="phClr">
                <a:tint val="54000"/>
                <a:satMod val="140000"/>
              </a:schemeClr>
            </a:gs>
            <a:gs pos="100000">
              <a:schemeClr val="phClr">
                <a:tint val="24000"/>
                <a:satMod val="260000"/>
              </a:schemeClr>
            </a:gs>
          </a:gsLst>
          <a:lin ang="16200000" scaled="1"/>
        </a:gradFill>
        <a:gradFill rotWithShape="1">
          <a:gsLst>
            <a:gs pos="0">
              <a:schemeClr val="phClr"/>
            </a:gs>
            <a:gs pos="100000">
              <a:schemeClr val="phClr">
                <a:shade val="48000"/>
                <a:satMod val="180000"/>
                <a:lumMod val="94000"/>
              </a:schemeClr>
            </a:gs>
            <a:gs pos="100000">
              <a:schemeClr val="phClr">
                <a:shade val="48000"/>
                <a:satMod val="180000"/>
                <a:lumMod val="94000"/>
              </a:schemeClr>
            </a:gs>
          </a:gsLst>
          <a:lin ang="4140000" scaled="1"/>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63500" dist="12700" dir="5400000" sx="102000" sy="102000" rotWithShape="0">
              <a:srgbClr val="000000">
                <a:alpha val="32000"/>
              </a:srgbClr>
            </a:outerShdw>
          </a:effectLst>
        </a:effectStyle>
        <a:effectStyle>
          <a:effectLst>
            <a:outerShdw blurRad="76200" dist="38100" dir="5400000" rotWithShape="0">
              <a:srgbClr val="000000">
                <a:alpha val="60000"/>
              </a:srgbClr>
            </a:outerShdw>
          </a:effectLst>
          <a:scene3d>
            <a:camera prst="orthographicFront">
              <a:rot lat="0" lon="0" rev="0"/>
            </a:camera>
            <a:lightRig rig="threePt" dir="tl">
              <a:rot lat="0" lon="0" rev="19800000"/>
            </a:lightRig>
          </a:scene3d>
          <a:sp3d prstMaterial="plastic">
            <a:bevelT w="25400" h="19050"/>
          </a:sp3d>
        </a:effectStyle>
        <a:effectStyle>
          <a:effectLst>
            <a:outerShdw blurRad="114300" dist="114300" dir="5400000" rotWithShape="0">
              <a:srgbClr val="000000">
                <a:alpha val="70000"/>
              </a:srgbClr>
            </a:outerShdw>
          </a:effectLst>
          <a:scene3d>
            <a:camera prst="orthographicFront">
              <a:rot lat="0" lon="0" rev="0"/>
            </a:camera>
            <a:lightRig rig="threePt" dir="t">
              <a:rot lat="0" lon="0" rev="19800000"/>
            </a:lightRig>
          </a:scene3d>
          <a:sp3d prstMaterial="plastic">
            <a:bevelT w="38100" h="31750"/>
          </a:sp3d>
        </a:effectStyle>
      </a:effectStyleLst>
      <a:bgFillStyleLst>
        <a:solidFill>
          <a:schemeClr val="phClr"/>
        </a:solidFill>
        <a:gradFill rotWithShape="1">
          <a:gsLst>
            <a:gs pos="0">
              <a:schemeClr val="phClr">
                <a:tint val="100000"/>
                <a:shade val="80000"/>
                <a:satMod val="100000"/>
              </a:schemeClr>
            </a:gs>
            <a:gs pos="65000">
              <a:schemeClr val="phClr">
                <a:tint val="100000"/>
                <a:shade val="40000"/>
                <a:satMod val="100000"/>
              </a:schemeClr>
            </a:gs>
            <a:gs pos="100000">
              <a:schemeClr val="phClr">
                <a:shade val="5000"/>
                <a:satMod val="100000"/>
              </a:schemeClr>
            </a:gs>
          </a:gsLst>
          <a:path path="circle">
            <a:fillToRect l="25000" t="25000" r="25000" b="25000"/>
          </a:path>
        </a:gradFill>
        <a:gradFill flip="none" rotWithShape="1">
          <a:gsLst>
            <a:gs pos="17000">
              <a:schemeClr val="phClr"/>
            </a:gs>
            <a:gs pos="71000">
              <a:schemeClr val="phClr">
                <a:tint val="100000"/>
                <a:shade val="40000"/>
                <a:satMod val="100000"/>
              </a:schemeClr>
            </a:gs>
            <a:gs pos="100000">
              <a:schemeClr val="phClr">
                <a:shade val="5000"/>
                <a:satMod val="100000"/>
              </a:schemeClr>
            </a:gs>
          </a:gsLst>
          <a:path path="circle">
            <a:fillToRect l="50000" t="50000" r="50000" b="50000"/>
          </a:path>
          <a:tileRect/>
        </a:gradFill>
      </a:bgFillStyleLst>
    </a:fmtScheme>
  </a:themeElements>
  <a:objectDefaults/>
  <a:extraClrSchemeLst/>
</a:theme>
</file>

<file path=ppt/theme/theme4.xml><?xml version="1.0" encoding="utf-8"?>
<a:theme xmlns:a="http://schemas.openxmlformats.org/drawingml/2006/main" name="Office Theme">
  <a:themeElements>
    <a:clrScheme name="RedRadial_16x9">
      <a:dk1>
        <a:sysClr val="windowText" lastClr="000000"/>
      </a:dk1>
      <a:lt1>
        <a:sysClr val="window" lastClr="FFFFFF"/>
      </a:lt1>
      <a:dk2>
        <a:srgbClr val="960000"/>
      </a:dk2>
      <a:lt2>
        <a:srgbClr val="BCB49E"/>
      </a:lt2>
      <a:accent1>
        <a:srgbClr val="DDA859"/>
      </a:accent1>
      <a:accent2>
        <a:srgbClr val="968A68"/>
      </a:accent2>
      <a:accent3>
        <a:srgbClr val="D3432B"/>
      </a:accent3>
      <a:accent4>
        <a:srgbClr val="BD9B47"/>
      </a:accent4>
      <a:accent5>
        <a:srgbClr val="618F91"/>
      </a:accent5>
      <a:accent6>
        <a:srgbClr val="DD7323"/>
      </a:accent6>
      <a:hlink>
        <a:srgbClr val="DDA859"/>
      </a:hlink>
      <a:folHlink>
        <a:srgbClr val="968A68"/>
      </a:folHlink>
    </a:clrScheme>
    <a:fontScheme name="Cambria">
      <a:maj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Extreme Shadow">
      <a:fillStyleLst>
        <a:solidFill>
          <a:schemeClr val="phClr"/>
        </a:solidFill>
        <a:gradFill rotWithShape="1">
          <a:gsLst>
            <a:gs pos="0">
              <a:schemeClr val="phClr">
                <a:tint val="90000"/>
              </a:schemeClr>
            </a:gs>
            <a:gs pos="48000">
              <a:schemeClr val="phClr">
                <a:tint val="54000"/>
                <a:satMod val="140000"/>
              </a:schemeClr>
            </a:gs>
            <a:gs pos="100000">
              <a:schemeClr val="phClr">
                <a:tint val="24000"/>
                <a:satMod val="260000"/>
              </a:schemeClr>
            </a:gs>
          </a:gsLst>
          <a:lin ang="16200000" scaled="1"/>
        </a:gradFill>
        <a:gradFill rotWithShape="1">
          <a:gsLst>
            <a:gs pos="0">
              <a:schemeClr val="phClr"/>
            </a:gs>
            <a:gs pos="100000">
              <a:schemeClr val="phClr">
                <a:shade val="48000"/>
                <a:satMod val="180000"/>
                <a:lumMod val="94000"/>
              </a:schemeClr>
            </a:gs>
            <a:gs pos="100000">
              <a:schemeClr val="phClr">
                <a:shade val="48000"/>
                <a:satMod val="180000"/>
                <a:lumMod val="94000"/>
              </a:schemeClr>
            </a:gs>
          </a:gsLst>
          <a:lin ang="4140000" scaled="1"/>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63500" dist="12700" dir="5400000" sx="102000" sy="102000" rotWithShape="0">
              <a:srgbClr val="000000">
                <a:alpha val="32000"/>
              </a:srgbClr>
            </a:outerShdw>
          </a:effectLst>
        </a:effectStyle>
        <a:effectStyle>
          <a:effectLst>
            <a:outerShdw blurRad="76200" dist="38100" dir="5400000" rotWithShape="0">
              <a:srgbClr val="000000">
                <a:alpha val="60000"/>
              </a:srgbClr>
            </a:outerShdw>
          </a:effectLst>
          <a:scene3d>
            <a:camera prst="orthographicFront">
              <a:rot lat="0" lon="0" rev="0"/>
            </a:camera>
            <a:lightRig rig="threePt" dir="tl">
              <a:rot lat="0" lon="0" rev="19800000"/>
            </a:lightRig>
          </a:scene3d>
          <a:sp3d prstMaterial="plastic">
            <a:bevelT w="25400" h="19050"/>
          </a:sp3d>
        </a:effectStyle>
        <a:effectStyle>
          <a:effectLst>
            <a:outerShdw blurRad="114300" dist="114300" dir="5400000" rotWithShape="0">
              <a:srgbClr val="000000">
                <a:alpha val="70000"/>
              </a:srgbClr>
            </a:outerShdw>
          </a:effectLst>
          <a:scene3d>
            <a:camera prst="orthographicFront">
              <a:rot lat="0" lon="0" rev="0"/>
            </a:camera>
            <a:lightRig rig="threePt" dir="t">
              <a:rot lat="0" lon="0" rev="19800000"/>
            </a:lightRig>
          </a:scene3d>
          <a:sp3d prstMaterial="plastic">
            <a:bevelT w="38100" h="31750"/>
          </a:sp3d>
        </a:effectStyle>
      </a:effectStyleLst>
      <a:bgFillStyleLst>
        <a:solidFill>
          <a:schemeClr val="phClr"/>
        </a:solidFill>
        <a:gradFill rotWithShape="1">
          <a:gsLst>
            <a:gs pos="0">
              <a:schemeClr val="phClr">
                <a:tint val="100000"/>
                <a:shade val="80000"/>
                <a:satMod val="100000"/>
              </a:schemeClr>
            </a:gs>
            <a:gs pos="65000">
              <a:schemeClr val="phClr">
                <a:tint val="100000"/>
                <a:shade val="40000"/>
                <a:satMod val="100000"/>
              </a:schemeClr>
            </a:gs>
            <a:gs pos="100000">
              <a:schemeClr val="phClr">
                <a:shade val="5000"/>
                <a:satMod val="100000"/>
              </a:schemeClr>
            </a:gs>
          </a:gsLst>
          <a:path path="circle">
            <a:fillToRect l="25000" t="25000" r="25000" b="25000"/>
          </a:path>
        </a:gradFill>
        <a:gradFill flip="none" rotWithShape="1">
          <a:gsLst>
            <a:gs pos="17000">
              <a:schemeClr val="phClr"/>
            </a:gs>
            <a:gs pos="71000">
              <a:schemeClr val="phClr">
                <a:tint val="100000"/>
                <a:shade val="40000"/>
                <a:satMod val="100000"/>
              </a:schemeClr>
            </a:gs>
            <a:gs pos="100000">
              <a:schemeClr val="phClr">
                <a:shade val="5000"/>
                <a:satMod val="100000"/>
              </a:schemeClr>
            </a:gs>
          </a:gsLst>
          <a:path path="circle">
            <a:fillToRect l="50000" t="50000" r="50000" b="50000"/>
          </a:path>
          <a:tileRect/>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TemplateFile" ma:contentTypeID="0x0101006EDDDB5EE6D98C44930B742096920B300400F5B6D36B3EF94B4E9A635CDF2A18F5B8" ma:contentTypeVersion="72" ma:contentTypeDescription="Create a new document." ma:contentTypeScope="" ma:versionID="a23e56308344d904b51738559c3d67c9">
  <xsd:schema xmlns:xsd="http://www.w3.org/2001/XMLSchema" xmlns:xs="http://www.w3.org/2001/XMLSchema" xmlns:p="http://schemas.microsoft.com/office/2006/metadata/properties" xmlns:ns2="4873beb7-5857-4685-be1f-d57550cc96cc" targetNamespace="http://schemas.microsoft.com/office/2006/metadata/properties" ma:root="true" ma:fieldsID="cd0908cc4600e77bf5da051303e00c8d" ns2:_="">
    <xsd:import namespace="4873beb7-5857-4685-be1f-d57550cc96cc"/>
    <xsd:element name="properties">
      <xsd:complexType>
        <xsd:sequence>
          <xsd:element name="documentManagement">
            <xsd:complexType>
              <xsd:all>
                <xsd:element ref="ns2:AcquiredFrom" minOccurs="0"/>
                <xsd:element ref="ns2:UACurrentWords" minOccurs="0"/>
                <xsd:element ref="ns2:TPApplication" minOccurs="0"/>
                <xsd:element ref="ns2:ApprovalLog" minOccurs="0"/>
                <xsd:element ref="ns2:ApprovalStatus" minOccurs="0"/>
                <xsd:element ref="ns2:AssetStart" minOccurs="0"/>
                <xsd:element ref="ns2:AssetExpire" minOccurs="0"/>
                <xsd:element ref="ns2:AssetId" minOccurs="0"/>
                <xsd:element ref="ns2:IsSearchable" minOccurs="0"/>
                <xsd:element ref="ns2:AssetType" minOccurs="0"/>
                <xsd:element ref="ns2:APAuthor" minOccurs="0"/>
                <xsd:element ref="ns2:AverageRating" minOccurs="0"/>
                <xsd:element ref="ns2:BlockPublish" minOccurs="0"/>
                <xsd:element ref="ns2:BugNumber" minOccurs="0"/>
                <xsd:element ref="ns2:CampaignTagsTaxHTField0" minOccurs="0"/>
                <xsd:element ref="ns2:TPClientViewer" minOccurs="0"/>
                <xsd:element ref="ns2:ClipArtFilename" minOccurs="0"/>
                <xsd:element ref="ns2:TPCommandLine" minOccurs="0"/>
                <xsd:element ref="ns2:TPComponent" minOccurs="0"/>
                <xsd:element ref="ns2:ContentItem" minOccurs="0"/>
                <xsd:element ref="ns2:CrawlForDependencies" minOccurs="0"/>
                <xsd:element ref="ns2:CSXHash" minOccurs="0"/>
                <xsd:element ref="ns2:CSXSubmissionMarket" minOccurs="0"/>
                <xsd:element ref="ns2:CSXUpdate" minOccurs="0"/>
                <xsd:element ref="ns2:IntlLangReviewDate" minOccurs="0"/>
                <xsd:element ref="ns2:IsDeleted" minOccurs="0"/>
                <xsd:element ref="ns2:APDescription" minOccurs="0"/>
                <xsd:element ref="ns2:DirectSourceMarket" minOccurs="0"/>
                <xsd:element ref="ns2:Downloads" minOccurs="0"/>
                <xsd:element ref="ns2:DSATActionTaken" minOccurs="0"/>
                <xsd:element ref="ns2:APEditor" minOccurs="0"/>
                <xsd:element ref="ns2:EditorialStatus" minOccurs="0"/>
                <xsd:element ref="ns2:EditorialTags" minOccurs="0"/>
                <xsd:element ref="ns2:TPExecutable" minOccurs="0"/>
                <xsd:element ref="ns2:FeatureTagsTaxHTField0" minOccurs="0"/>
                <xsd:element ref="ns2:TPFriendlyName" minOccurs="0"/>
                <xsd:element ref="ns2:FriendlyTitle" minOccurs="0"/>
                <xsd:element ref="ns2:PrimaryImageGen" minOccurs="0"/>
                <xsd:element ref="ns2:HandoffToMSDN" minOccurs="0"/>
                <xsd:element ref="ns2:InProjectListLookup" minOccurs="0"/>
                <xsd:element ref="ns2:TPInstallLocation" minOccurs="0"/>
                <xsd:element ref="ns2:InternalTagsTaxHTField0" minOccurs="0"/>
                <xsd:element ref="ns2:IntlLangReview" minOccurs="0"/>
                <xsd:element ref="ns2:IntlLangReviewer" minOccurs="0"/>
                <xsd:element ref="ns2:MarketSpecific" minOccurs="0"/>
                <xsd:element ref="ns2:LastCompleteVersionLookup" minOccurs="0"/>
                <xsd:element ref="ns2:LastHandOff" minOccurs="0"/>
                <xsd:element ref="ns2:LastModifiedDateTime" minOccurs="0"/>
                <xsd:element ref="ns2:LastPreviewErrorLookup" minOccurs="0"/>
                <xsd:element ref="ns2:LastPreviewResultLookup" minOccurs="0"/>
                <xsd:element ref="ns2:LastPreviewAttemptDateLookup" minOccurs="0"/>
                <xsd:element ref="ns2:LastPreviewedByLookup" minOccurs="0"/>
                <xsd:element ref="ns2:LastPreviewTimeLookup" minOccurs="0"/>
                <xsd:element ref="ns2:LastPreviewVersionLookup" minOccurs="0"/>
                <xsd:element ref="ns2:LastPublishErrorLookup" minOccurs="0"/>
                <xsd:element ref="ns2:LastPublishResultLookup" minOccurs="0"/>
                <xsd:element ref="ns2:LastPublishAttemptDateLookup" minOccurs="0"/>
                <xsd:element ref="ns2:LastPublishedByLookup" minOccurs="0"/>
                <xsd:element ref="ns2:LastPublishTimeLookup" minOccurs="0"/>
                <xsd:element ref="ns2:LastPublishVersionLookup" minOccurs="0"/>
                <xsd:element ref="ns2:TPLaunchHelpLinkType" minOccurs="0"/>
                <xsd:element ref="ns2:LegacyData" minOccurs="0"/>
                <xsd:element ref="ns2:TPLaunchHelpLink" minOccurs="0"/>
                <xsd:element ref="ns2:LocComments" minOccurs="0"/>
                <xsd:element ref="ns2:LocLastLocAttemptVersionLookup" minOccurs="0"/>
                <xsd:element ref="ns2:LocLastLocAttemptVersionTypeLookup" minOccurs="0"/>
                <xsd:element ref="ns2:LocManualTestRequired" minOccurs="0"/>
                <xsd:element ref="ns2:LocMarketGroupTiers2" minOccurs="0"/>
                <xsd:element ref="ns2:LocNewPublishedVersionLookup" minOccurs="0"/>
                <xsd:element ref="ns2:LocOverallHandbackStatusLookup" minOccurs="0"/>
                <xsd:element ref="ns2:LocOverallLocStatusLookup" minOccurs="0"/>
                <xsd:element ref="ns2:LocOverallPreviewStatusLookup" minOccurs="0"/>
                <xsd:element ref="ns2:LocOverallPublishStatusLookup" minOccurs="0"/>
                <xsd:element ref="ns2:IntlLocPriority" minOccurs="0"/>
                <xsd:element ref="ns2:LocProcessedForHandoffsLookup" minOccurs="0"/>
                <xsd:element ref="ns2:LocProcessedForMarketsLookup" minOccurs="0"/>
                <xsd:element ref="ns2:LocPublishedDependentAssetsLookup" minOccurs="0"/>
                <xsd:element ref="ns2:LocPublishedLinkedAssetsLookup" minOccurs="0"/>
                <xsd:element ref="ns2:LocRecommendedHandoff" minOccurs="0"/>
                <xsd:element ref="ns2:LocalizationTagsTaxHTField0" minOccurs="0"/>
                <xsd:element ref="ns2:MachineTranslated" minOccurs="0"/>
                <xsd:element ref="ns2:Manager" minOccurs="0"/>
                <xsd:element ref="ns2:Markets" minOccurs="0"/>
                <xsd:element ref="ns2:Milestone" minOccurs="0"/>
                <xsd:element ref="ns2:TPNamespace" minOccurs="0"/>
                <xsd:element ref="ns2:NumericId" minOccurs="0"/>
                <xsd:element ref="ns2:NumOfRatingsLookup" minOccurs="0"/>
                <xsd:element ref="ns2:OOCacheId" minOccurs="0"/>
                <xsd:element ref="ns2:OpenTemplate" minOccurs="0"/>
                <xsd:element ref="ns2:OriginAsset" minOccurs="0"/>
                <xsd:element ref="ns2:OriginalRelease" minOccurs="0"/>
                <xsd:element ref="ns2:OriginalSourceMarket" minOccurs="0"/>
                <xsd:element ref="ns2:OutputCachingOn" minOccurs="0"/>
                <xsd:element ref="ns2:ParentAssetId" minOccurs="0"/>
                <xsd:element ref="ns2:PlannedPubDate" minOccurs="0"/>
                <xsd:element ref="ns2:PolicheckWords" minOccurs="0"/>
                <xsd:element ref="ns2:BusinessGroup" minOccurs="0"/>
                <xsd:element ref="ns2:UAProjectedTotalWords" minOccurs="0"/>
                <xsd:element ref="ns2:Provider" minOccurs="0"/>
                <xsd:element ref="ns2:Providers" minOccurs="0"/>
                <xsd:element ref="ns2:PublishStatusLookup" minOccurs="0"/>
                <xsd:element ref="ns2:PublishTargets" minOccurs="0"/>
                <xsd:element ref="ns2:RecommendationsModifier" minOccurs="0"/>
                <xsd:element ref="ns2:ArtSampleDocs" minOccurs="0"/>
                <xsd:element ref="ns2:ScenarioTagsTaxHTField0" minOccurs="0"/>
                <xsd:element ref="ns2:ShowIn" minOccurs="0"/>
                <xsd:element ref="ns2:SourceTitle" minOccurs="0"/>
                <xsd:element ref="ns2:CSXSubmissionDate" minOccurs="0"/>
                <xsd:element ref="ns2:SubmitterId" minOccurs="0"/>
                <xsd:element ref="ns2:TaxCatchAll" minOccurs="0"/>
                <xsd:element ref="ns2:TaxCatchAllLabel" minOccurs="0"/>
                <xsd:element ref="ns2:TemplateStatus" minOccurs="0"/>
                <xsd:element ref="ns2:TemplateTemplateType" minOccurs="0"/>
                <xsd:element ref="ns2:ThumbnailAssetId" minOccurs="0"/>
                <xsd:element ref="ns2:TimesCloned" minOccurs="0"/>
                <xsd:element ref="ns2:TrustLevel" minOccurs="0"/>
                <xsd:element ref="ns2:UALocComments" minOccurs="0"/>
                <xsd:element ref="ns2:UALocRecommendation" minOccurs="0"/>
                <xsd:element ref="ns2:UANotes" minOccurs="0"/>
                <xsd:element ref="ns2:TPAppVersion" minOccurs="0"/>
                <xsd:element ref="ns2:VoteCount"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873beb7-5857-4685-be1f-d57550cc96cc" elementFormDefault="qualified">
    <xsd:import namespace="http://schemas.microsoft.com/office/2006/documentManagement/types"/>
    <xsd:import namespace="http://schemas.microsoft.com/office/infopath/2007/PartnerControls"/>
    <xsd:element name="AcquiredFrom" ma:index="1" nillable="true" ma:displayName="Acquired From" ma:default="Internal MS" ma:internalName="AcquiredFrom" ma:readOnly="false">
      <xsd:simpleType>
        <xsd:restriction base="dms:Choice">
          <xsd:enumeration value="Internal MS"/>
          <xsd:enumeration value="Community"/>
          <xsd:enumeration value="MVP"/>
          <xsd:enumeration value="Publisher"/>
          <xsd:enumeration value="Partner"/>
          <xsd:enumeration value="None"/>
        </xsd:restriction>
      </xsd:simpleType>
    </xsd:element>
    <xsd:element name="UACurrentWords" ma:index="2" nillable="true" ma:displayName="Actual Word Count" ma:default="" ma:internalName="UACurrentWords" ma:readOnly="false">
      <xsd:simpleType>
        <xsd:restriction base="dms:Unknown"/>
      </xsd:simpleType>
    </xsd:element>
    <xsd:element name="TPApplication" ma:index="3" nillable="true" ma:displayName="Application to Open Template With" ma:default="" ma:internalName="TPApplication">
      <xsd:simpleType>
        <xsd:restriction base="dms:Text"/>
      </xsd:simpleType>
    </xsd:element>
    <xsd:element name="ApprovalLog" ma:index="4" nillable="true" ma:displayName="Approval Log" ma:default="" ma:hidden="true" ma:internalName="ApprovalLog" ma:readOnly="false">
      <xsd:simpleType>
        <xsd:restriction base="dms:Note"/>
      </xsd:simpleType>
    </xsd:element>
    <xsd:element name="ApprovalStatus" ma:index="5" nillable="true" ma:displayName="Approval Status" ma:default="InProgress" ma:internalName="ApprovalStatus" ma:readOnly="false">
      <xsd:simpleType>
        <xsd:restriction base="dms:Choice">
          <xsd:enumeration value="InProgress"/>
          <xsd:enumeration value="Rejected"/>
          <xsd:enumeration value="Questionable"/>
          <xsd:enumeration value="ApprovedAutomatic"/>
          <xsd:enumeration value="ApprovedManual"/>
          <xsd:enumeration value="On Hold"/>
          <xsd:enumeration value="Needs Review"/>
          <xsd:enumeration value="A Violation"/>
          <xsd:enumeration value="Unpublished Violation"/>
        </xsd:restriction>
      </xsd:simpleType>
    </xsd:element>
    <xsd:element name="AssetStart" ma:index="6" nillable="true" ma:displayName="Asset Begin Date" ma:default="[Today]" ma:internalName="AssetStart" ma:readOnly="false">
      <xsd:simpleType>
        <xsd:restriction base="dms:DateTime"/>
      </xsd:simpleType>
    </xsd:element>
    <xsd:element name="AssetExpire" ma:index="7" nillable="true" ma:displayName="Asset End Date" ma:default="2029-01-01T08:00:00Z" ma:format="DateTime" ma:internalName="AssetExpire" ma:readOnly="false">
      <xsd:simpleType>
        <xsd:restriction base="dms:DateTime"/>
      </xsd:simpleType>
    </xsd:element>
    <xsd:element name="AssetId" ma:index="8" nillable="true" ma:displayName="Asset ID" ma:default="" ma:indexed="true" ma:internalName="AssetId" ma:readOnly="false">
      <xsd:simpleType>
        <xsd:restriction base="dms:Text">
          <xsd:maxLength value="255"/>
        </xsd:restriction>
      </xsd:simpleType>
    </xsd:element>
    <xsd:element name="IsSearchable" ma:index="9" nillable="true" ma:displayName="Asset Searchable?" ma:default="true" ma:internalName="IsSearchable" ma:readOnly="false">
      <xsd:simpleType>
        <xsd:restriction base="dms:Boolean"/>
      </xsd:simpleType>
    </xsd:element>
    <xsd:element name="AssetType" ma:index="10" nillable="true" ma:displayName="Asset Type" ma:default="" ma:internalName="AssetType" ma:readOnly="false">
      <xsd:simpleType>
        <xsd:restriction base="dms:Unknown"/>
      </xsd:simpleType>
    </xsd:element>
    <xsd:element name="APAuthor" ma:index="11" nillable="true" ma:displayName="Author" ma:default="" ma:list="UserInfo" ma:internalName="APAuth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AverageRating" ma:index="12" nillable="true" ma:displayName="Average Rating" ma:internalName="AverageRating" ma:readOnly="false">
      <xsd:simpleType>
        <xsd:restriction base="dms:Text"/>
      </xsd:simpleType>
    </xsd:element>
    <xsd:element name="BlockPublish" ma:index="13" nillable="true" ma:displayName="Block from Publishing?" ma:default="" ma:internalName="BlockPublish" ma:readOnly="false">
      <xsd:simpleType>
        <xsd:restriction base="dms:Boolean"/>
      </xsd:simpleType>
    </xsd:element>
    <xsd:element name="BugNumber" ma:index="14" nillable="true" ma:displayName="Bug Number" ma:default="" ma:internalName="BugNumber" ma:readOnly="false">
      <xsd:simpleType>
        <xsd:restriction base="dms:Text"/>
      </xsd:simpleType>
    </xsd:element>
    <xsd:element name="CampaignTagsTaxHTField0" ma:index="16" nillable="true" ma:taxonomy="true" ma:internalName="CampaignTagsTaxHTField0" ma:taxonomyFieldName="CampaignTags" ma:displayName="Campaigns" ma:readOnly="false" ma:default="" ma:fieldId="{1df42cc3-2301-4f11-a52a-6ead923c29ed}" ma:taxonomyMulti="true" ma:sspId="8f79753a-75d3-41f5-8ca3-40b843941b4f" ma:termSetId="ca0e50d4-faa1-44ce-961e-bb1441c60e66" ma:anchorId="00000000-0000-0000-0000-000000000000" ma:open="false" ma:isKeyword="false">
      <xsd:complexType>
        <xsd:sequence>
          <xsd:element ref="pc:Terms" minOccurs="0" maxOccurs="1"/>
        </xsd:sequence>
      </xsd:complexType>
    </xsd:element>
    <xsd:element name="TPClientViewer" ma:index="17" nillable="true" ma:displayName="Client Viewer" ma:default="" ma:internalName="TPClientViewer">
      <xsd:simpleType>
        <xsd:restriction base="dms:Text"/>
      </xsd:simpleType>
    </xsd:element>
    <xsd:element name="ClipArtFilename" ma:index="18" nillable="true" ma:displayName="Clip Art Name" ma:default="" ma:internalName="ClipArtFilename" ma:readOnly="false">
      <xsd:simpleType>
        <xsd:restriction base="dms:Text"/>
      </xsd:simpleType>
    </xsd:element>
    <xsd:element name="TPCommandLine" ma:index="19" nillable="true" ma:displayName="Command Line" ma:default="" ma:internalName="TPCommandLine">
      <xsd:simpleType>
        <xsd:restriction base="dms:Text"/>
      </xsd:simpleType>
    </xsd:element>
    <xsd:element name="TPComponent" ma:index="20" nillable="true" ma:displayName="Component" ma:default="" ma:internalName="TPComponent">
      <xsd:simpleType>
        <xsd:restriction base="dms:Text"/>
      </xsd:simpleType>
    </xsd:element>
    <xsd:element name="ContentItem" ma:index="21" nillable="true" ma:displayName="Content Item" ma:default="" ma:hidden="true" ma:internalName="ContentItem" ma:readOnly="false">
      <xsd:simpleType>
        <xsd:restriction base="dms:Unknown"/>
      </xsd:simpleType>
    </xsd:element>
    <xsd:element name="CrawlForDependencies" ma:index="23" nillable="true" ma:displayName="Crawl for Dependencies?" ma:default="true" ma:internalName="CrawlForDependencies" ma:readOnly="false">
      <xsd:simpleType>
        <xsd:restriction base="dms:Boolean"/>
      </xsd:simpleType>
    </xsd:element>
    <xsd:element name="CSXHash" ma:index="26" nillable="true" ma:displayName="CSX Hash" ma:default="" ma:indexed="true" ma:internalName="CSXHash" ma:readOnly="false">
      <xsd:simpleType>
        <xsd:restriction base="dms:Text"/>
      </xsd:simpleType>
    </xsd:element>
    <xsd:element name="CSXSubmissionMarket" ma:index="27" nillable="true" ma:displayName="CSX Submission Market" ma:default="" ma:list="{2FBD1B11-2ACE-4FDC-B5A3-635D4ADF6F1B}" ma:internalName="CSXSubmissionMarket" ma:readOnly="false" ma:showField="MarketName" ma:web="4873beb7-5857-4685-be1f-d57550cc96cc">
      <xsd:simpleType>
        <xsd:restriction base="dms:Lookup"/>
      </xsd:simpleType>
    </xsd:element>
    <xsd:element name="CSXUpdate" ma:index="28" nillable="true" ma:displayName="CSX Updated?" ma:default="false" ma:internalName="CSXUpdate" ma:readOnly="false">
      <xsd:simpleType>
        <xsd:restriction base="dms:Boolean"/>
      </xsd:simpleType>
    </xsd:element>
    <xsd:element name="IntlLangReviewDate" ma:index="29" nillable="true" ma:displayName="Date to Complete Intl QA" ma:default="" ma:internalName="IntlLangReviewDate" ma:readOnly="false">
      <xsd:simpleType>
        <xsd:restriction base="dms:DateTime"/>
      </xsd:simpleType>
    </xsd:element>
    <xsd:element name="IsDeleted" ma:index="30" nillable="true" ma:displayName="Deleted?" ma:default="" ma:internalName="IsDeleted" ma:readOnly="false">
      <xsd:simpleType>
        <xsd:restriction base="dms:Boolean"/>
      </xsd:simpleType>
    </xsd:element>
    <xsd:element name="APDescription" ma:index="31" nillable="true" ma:displayName="Description" ma:default="" ma:internalName="APDescription" ma:readOnly="false">
      <xsd:simpleType>
        <xsd:restriction base="dms:Note"/>
      </xsd:simpleType>
    </xsd:element>
    <xsd:element name="DirectSourceMarket" ma:index="32" nillable="true" ma:displayName="Direct Source Market Group" ma:default="" ma:internalName="DirectSourceMarket" ma:readOnly="false">
      <xsd:simpleType>
        <xsd:restriction base="dms:Text"/>
      </xsd:simpleType>
    </xsd:element>
    <xsd:element name="Downloads" ma:index="33" nillable="true" ma:displayName="Downloads" ma:default="0" ma:hidden="true" ma:internalName="Downloads" ma:readOnly="false">
      <xsd:simpleType>
        <xsd:restriction base="dms:Unknown"/>
      </xsd:simpleType>
    </xsd:element>
    <xsd:element name="DSATActionTaken" ma:index="34" nillable="true" ma:displayName="DSAT Action Taken" ma:default="" ma:internalName="DSATActionTaken" ma:readOnly="false">
      <xsd:simpleType>
        <xsd:restriction base="dms:Choice">
          <xsd:enumeration value="Best Bets"/>
          <xsd:enumeration value="Expire"/>
          <xsd:enumeration value="Hide"/>
          <xsd:enumeration value="None"/>
        </xsd:restriction>
      </xsd:simpleType>
    </xsd:element>
    <xsd:element name="APEditor" ma:index="35" nillable="true" ma:displayName="Editor" ma:default="" ma:list="UserInfo" ma:internalName="APEdit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EditorialStatus" ma:index="36" nillable="true" ma:displayName="Editorial Status" ma:default="" ma:internalName="EditorialStatus" ma:readOnly="false">
      <xsd:simpleType>
        <xsd:restriction base="dms:Unknown"/>
      </xsd:simpleType>
    </xsd:element>
    <xsd:element name="EditorialTags" ma:index="37" nillable="true" ma:displayName="Editorial Tags" ma:default="" ma:internalName="EditorialTags">
      <xsd:simpleType>
        <xsd:restriction base="dms:Unknown"/>
      </xsd:simpleType>
    </xsd:element>
    <xsd:element name="TPExecutable" ma:index="38" nillable="true" ma:displayName="Executable" ma:default="" ma:internalName="TPExecutable">
      <xsd:simpleType>
        <xsd:restriction base="dms:Text"/>
      </xsd:simpleType>
    </xsd:element>
    <xsd:element name="FeatureTagsTaxHTField0" ma:index="40" nillable="true" ma:taxonomy="true" ma:internalName="FeatureTagsTaxHTField0" ma:taxonomyFieldName="FeatureTags" ma:displayName="Features" ma:readOnly="false" ma:default="" ma:fieldId="{7fc0d542-15c6-4882-a8e3-13bca44403fb}" ma:taxonomyMulti="true" ma:sspId="8f79753a-75d3-41f5-8ca3-40b843941b4f" ma:termSetId="f1ab6845-967d-4854-a0ba-4ec07f0f8113" ma:anchorId="00000000-0000-0000-0000-000000000000" ma:open="false" ma:isKeyword="false">
      <xsd:complexType>
        <xsd:sequence>
          <xsd:element ref="pc:Terms" minOccurs="0" maxOccurs="1"/>
        </xsd:sequence>
      </xsd:complexType>
    </xsd:element>
    <xsd:element name="TPFriendlyName" ma:index="41" nillable="true" ma:displayName="Friendly Name" ma:default="" ma:internalName="TPFriendlyName">
      <xsd:simpleType>
        <xsd:restriction base="dms:Text"/>
      </xsd:simpleType>
    </xsd:element>
    <xsd:element name="FriendlyTitle" ma:index="42" nillable="true" ma:displayName="Friendly Title" ma:default="" ma:description="Shorter title to be used when displaying search results" ma:internalName="FriendlyTitle" ma:readOnly="false">
      <xsd:simpleType>
        <xsd:restriction base="dms:Text"/>
      </xsd:simpleType>
    </xsd:element>
    <xsd:element name="PrimaryImageGen" ma:index="43" nillable="true" ma:displayName="Generate Images?" ma:default="true" ma:internalName="PrimaryImageGen">
      <xsd:simpleType>
        <xsd:restriction base="dms:Boolean"/>
      </xsd:simpleType>
    </xsd:element>
    <xsd:element name="HandoffToMSDN" ma:index="44" nillable="true" ma:displayName="Handoff To MSDN Date" ma:default="" ma:internalName="HandoffToMSDN" ma:readOnly="false">
      <xsd:simpleType>
        <xsd:restriction base="dms:DateTime"/>
      </xsd:simpleType>
    </xsd:element>
    <xsd:element name="InProjectListLookup" ma:index="45" nillable="true" ma:displayName="InProjectListLookup" ma:list="{9E343742-310B-4684-A24C-1D137CB4B230}" ma:internalName="InProjectListLookup" ma:readOnly="true" ma:showField="InProjectLis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PInstallLocation" ma:index="46" nillable="true" ma:displayName="Install Location" ma:default="" ma:internalName="TPInstallLocation">
      <xsd:simpleType>
        <xsd:restriction base="dms:Text"/>
      </xsd:simpleType>
    </xsd:element>
    <xsd:element name="InternalTagsTaxHTField0" ma:index="48" nillable="true" ma:taxonomy="true" ma:internalName="InternalTagsTaxHTField0" ma:taxonomyFieldName="InternalTags" ma:displayName="Internal Tags" ma:readOnly="false" ma:default="" ma:fieldId="{1490b8a4-2706-41ec-b5e3-73176dccf34e}" ma:taxonomyMulti="true" ma:sspId="8f79753a-75d3-41f5-8ca3-40b843941b4f" ma:termSetId="82b6639e-f7fc-4c18-ad2d-003a6e707765" ma:anchorId="00000000-0000-0000-0000-000000000000" ma:open="false" ma:isKeyword="false">
      <xsd:complexType>
        <xsd:sequence>
          <xsd:element ref="pc:Terms" minOccurs="0" maxOccurs="1"/>
        </xsd:sequence>
      </xsd:complexType>
    </xsd:element>
    <xsd:element name="IntlLangReview" ma:index="49" nillable="true" ma:displayName="Intl Lang QA Review Required?" ma:default="" ma:internalName="IntlLangReview" ma:readOnly="false">
      <xsd:simpleType>
        <xsd:restriction base="dms:Boolean"/>
      </xsd:simpleType>
    </xsd:element>
    <xsd:element name="IntlLangReviewer" ma:index="50" nillable="true" ma:displayName="Intl Lang QA Reviewer" ma:default="" ma:internalName="IntlLangReviewer" ma:readOnly="false">
      <xsd:simpleType>
        <xsd:restriction base="dms:Text"/>
      </xsd:simpleType>
    </xsd:element>
    <xsd:element name="MarketSpecific" ma:index="51" nillable="true" ma:displayName="Is Market Specific?" ma:default="" ma:internalName="MarketSpecific" ma:readOnly="false">
      <xsd:simpleType>
        <xsd:restriction base="dms:Boolean"/>
      </xsd:simpleType>
    </xsd:element>
    <xsd:element name="LastCompleteVersionLookup" ma:index="52" nillable="true" ma:displayName="Last Complete Version Lookup" ma:default="" ma:list="{9E343742-310B-4684-A24C-1D137CB4B230}" ma:internalName="LastCompleteVersionLookup" ma:readOnly="true" ma:showField="LastComplete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HandOff" ma:index="53" nillable="true" ma:displayName="Last Hand-off" ma:default="" ma:internalName="LastHandOff" ma:readOnly="false">
      <xsd:simpleType>
        <xsd:restriction base="dms:DateTime"/>
      </xsd:simpleType>
    </xsd:element>
    <xsd:element name="LastModifiedDateTime" ma:index="54" nillable="true" ma:displayName="Last Modified Date" ma:default="" ma:internalName="LastModifiedDateTime" ma:readOnly="false">
      <xsd:simpleType>
        <xsd:restriction base="dms:DateTime"/>
      </xsd:simpleType>
    </xsd:element>
    <xsd:element name="LastPreviewErrorLookup" ma:index="55" nillable="true" ma:displayName="Last Preview Attempt Error" ma:default="" ma:list="{9E343742-310B-4684-A24C-1D137CB4B230}" ma:internalName="LastPreviewErrorLookup" ma:readOnly="true" ma:showField="LastPreviewError"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ResultLookup" ma:index="56" nillable="true" ma:displayName="Last Preview Attempt Result" ma:default="" ma:list="{9E343742-310B-4684-A24C-1D137CB4B230}" ma:internalName="LastPreviewResultLookup" ma:readOnly="true" ma:showField="LastPreviewResul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AttemptDateLookup" ma:index="57" nillable="true" ma:displayName="Last Preview Attempted On" ma:default="" ma:list="{9E343742-310B-4684-A24C-1D137CB4B230}" ma:internalName="LastPreviewAttemptDateLookup" ma:readOnly="true" ma:showField="LastPreviewAttemptDat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edByLookup" ma:index="58" nillable="true" ma:displayName="Last Previewed By" ma:default="" ma:list="{9E343742-310B-4684-A24C-1D137CB4B230}" ma:internalName="LastPreviewedByLookup" ma:readOnly="true" ma:showField="LastPreviewedBy"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TimeLookup" ma:index="59" nillable="true" ma:displayName="Last Previewed Date" ma:default="" ma:list="{9E343742-310B-4684-A24C-1D137CB4B230}" ma:internalName="LastPreviewTimeLookup" ma:readOnly="true" ma:showField="LastPreviewTi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VersionLookup" ma:index="60" nillable="true" ma:displayName="Last Previewed Version" ma:default="" ma:list="{9E343742-310B-4684-A24C-1D137CB4B230}" ma:internalName="LastPreviewVersionLookup" ma:readOnly="true" ma:showField="LastPreview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ErrorLookup" ma:index="61" nillable="true" ma:displayName="Last Publish Attempt Error" ma:default="" ma:list="{9E343742-310B-4684-A24C-1D137CB4B230}" ma:internalName="LastPublishErrorLookup" ma:readOnly="true" ma:showField="LastPublishError"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ResultLookup" ma:index="62" nillable="true" ma:displayName="Last Publish Attempt Result" ma:default="" ma:list="{9E343742-310B-4684-A24C-1D137CB4B230}" ma:internalName="LastPublishResultLookup" ma:readOnly="true" ma:showField="LastPublishResul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AttemptDateLookup" ma:index="63" nillable="true" ma:displayName="Last Publish Attempted On" ma:default="" ma:list="{9E343742-310B-4684-A24C-1D137CB4B230}" ma:internalName="LastPublishAttemptDateLookup" ma:readOnly="true" ma:showField="LastPublishAttemptDat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edByLookup" ma:index="64" nillable="true" ma:displayName="Last Published By" ma:default="" ma:list="{9E343742-310B-4684-A24C-1D137CB4B230}" ma:internalName="LastPublishedByLookup" ma:readOnly="true" ma:showField="LastPublishedBy"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TimeLookup" ma:index="65" nillable="true" ma:displayName="Last Published Date" ma:default="" ma:list="{9E343742-310B-4684-A24C-1D137CB4B230}" ma:internalName="LastPublishTimeLookup" ma:readOnly="true" ma:showField="LastPublishTi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VersionLookup" ma:index="66" nillable="true" ma:displayName="Last Published Version" ma:default="" ma:list="{9E343742-310B-4684-A24C-1D137CB4B230}" ma:internalName="LastPublishVersionLookup" ma:readOnly="true" ma:showField="LastPublish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PLaunchHelpLinkType" ma:index="67" nillable="true" ma:displayName="Launch Help Link Type" ma:default="Template" ma:internalName="TPLaunchHelpLinkType">
      <xsd:simpleType>
        <xsd:restriction base="dms:Choice">
          <xsd:enumeration value="Template"/>
          <xsd:enumeration value="Training"/>
          <xsd:enumeration value="URL"/>
          <xsd:enumeration value="None"/>
        </xsd:restriction>
      </xsd:simpleType>
    </xsd:element>
    <xsd:element name="LegacyData" ma:index="68" nillable="true" ma:displayName="Legacy Data" ma:default="" ma:internalName="LegacyData" ma:readOnly="false">
      <xsd:simpleType>
        <xsd:restriction base="dms:Note"/>
      </xsd:simpleType>
    </xsd:element>
    <xsd:element name="TPLaunchHelpLink" ma:index="69" nillable="true" ma:displayName="Link to Launch Help Topic" ma:default="" ma:internalName="TPLaunchHelpLink">
      <xsd:simpleType>
        <xsd:restriction base="dms:Text"/>
      </xsd:simpleType>
    </xsd:element>
    <xsd:element name="LocComments" ma:index="70" nillable="true" ma:displayName="Loc Approval Comments" ma:default="" ma:internalName="LocComments" ma:readOnly="false">
      <xsd:simpleType>
        <xsd:restriction base="dms:Note"/>
      </xsd:simpleType>
    </xsd:element>
    <xsd:element name="LocLastLocAttemptVersionLookup" ma:index="71" nillable="true" ma:displayName="Loc Last Loc Attempt Version" ma:default="" ma:list="{7DD1DCEC-E449-43D3-891F-7DC62F62AD21}" ma:internalName="LocLastLocAttemptVersionLookup" ma:readOnly="false" ma:showField="LastLocAttemptVersion" ma:web="4873beb7-5857-4685-be1f-d57550cc96cc">
      <xsd:simpleType>
        <xsd:restriction base="dms:Lookup"/>
      </xsd:simpleType>
    </xsd:element>
    <xsd:element name="LocLastLocAttemptVersionTypeLookup" ma:index="72" nillable="true" ma:displayName="Loc Last Loc Attempt Version Type" ma:default="" ma:list="{7DD1DCEC-E449-43D3-891F-7DC62F62AD21}" ma:internalName="LocLastLocAttemptVersionTypeLookup" ma:readOnly="true" ma:showField="LastLocAttemptVersionType" ma:web="4873beb7-5857-4685-be1f-d57550cc96cc">
      <xsd:simpleType>
        <xsd:restriction base="dms:Lookup"/>
      </xsd:simpleType>
    </xsd:element>
    <xsd:element name="LocManualTestRequired" ma:index="73" nillable="true" ma:displayName="Loc Manual Test Required" ma:default="" ma:internalName="LocManualTestRequired" ma:readOnly="false">
      <xsd:simpleType>
        <xsd:restriction base="dms:Boolean"/>
      </xsd:simpleType>
    </xsd:element>
    <xsd:element name="LocMarketGroupTiers2" ma:index="74" nillable="true" ma:displayName="Loc Market Group Tiers" ma:internalName="LocMarketGroupTiers2" ma:readOnly="false">
      <xsd:simpleType>
        <xsd:restriction base="dms:Unknown"/>
      </xsd:simpleType>
    </xsd:element>
    <xsd:element name="LocNewPublishedVersionLookup" ma:index="75" nillable="true" ma:displayName="Loc New Published Version Lookup" ma:default="" ma:list="{7DD1DCEC-E449-43D3-891F-7DC62F62AD21}" ma:internalName="LocNewPublishedVersionLookup" ma:readOnly="true" ma:showField="NewPublishedVersion" ma:web="4873beb7-5857-4685-be1f-d57550cc96cc">
      <xsd:simpleType>
        <xsd:restriction base="dms:Lookup"/>
      </xsd:simpleType>
    </xsd:element>
    <xsd:element name="LocOverallHandbackStatusLookup" ma:index="76" nillable="true" ma:displayName="Loc Overall Handback Status" ma:default="" ma:list="{7DD1DCEC-E449-43D3-891F-7DC62F62AD21}" ma:internalName="LocOverallHandbackStatusLookup" ma:readOnly="true" ma:showField="OverallHandbackStatus" ma:web="4873beb7-5857-4685-be1f-d57550cc96cc">
      <xsd:simpleType>
        <xsd:restriction base="dms:Lookup"/>
      </xsd:simpleType>
    </xsd:element>
    <xsd:element name="LocOverallLocStatusLookup" ma:index="77" nillable="true" ma:displayName="Loc Overall Localize Status" ma:default="" ma:list="{7DD1DCEC-E449-43D3-891F-7DC62F62AD21}" ma:internalName="LocOverallLocStatusLookup" ma:readOnly="true" ma:showField="OverallLocStatus" ma:web="4873beb7-5857-4685-be1f-d57550cc96cc">
      <xsd:simpleType>
        <xsd:restriction base="dms:Lookup"/>
      </xsd:simpleType>
    </xsd:element>
    <xsd:element name="LocOverallPreviewStatusLookup" ma:index="78" nillable="true" ma:displayName="Loc Overall Preview Status" ma:default="" ma:list="{7DD1DCEC-E449-43D3-891F-7DC62F62AD21}" ma:internalName="LocOverallPreviewStatusLookup" ma:readOnly="true" ma:showField="OverallPreviewStatus" ma:web="4873beb7-5857-4685-be1f-d57550cc96cc">
      <xsd:simpleType>
        <xsd:restriction base="dms:Lookup"/>
      </xsd:simpleType>
    </xsd:element>
    <xsd:element name="LocOverallPublishStatusLookup" ma:index="79" nillable="true" ma:displayName="Loc Overall Publish Status" ma:default="" ma:list="{7DD1DCEC-E449-43D3-891F-7DC62F62AD21}" ma:internalName="LocOverallPublishStatusLookup" ma:readOnly="true" ma:showField="OverallPublishStatus" ma:web="4873beb7-5857-4685-be1f-d57550cc96cc">
      <xsd:simpleType>
        <xsd:restriction base="dms:Lookup"/>
      </xsd:simpleType>
    </xsd:element>
    <xsd:element name="IntlLocPriority" ma:index="80" nillable="true" ma:displayName="Loc Priority" ma:default="" ma:internalName="IntlLocPriority" ma:readOnly="false">
      <xsd:simpleType>
        <xsd:restriction base="dms:Unknown"/>
      </xsd:simpleType>
    </xsd:element>
    <xsd:element name="LocProcessedForHandoffsLookup" ma:index="81" nillable="true" ma:displayName="Loc Processed For Handoffs" ma:default="" ma:list="{7DD1DCEC-E449-43D3-891F-7DC62F62AD21}" ma:internalName="LocProcessedForHandoffsLookup" ma:readOnly="true" ma:showField="ProcessedForHandoffs" ma:web="4873beb7-5857-4685-be1f-d57550cc96cc">
      <xsd:simpleType>
        <xsd:restriction base="dms:Lookup"/>
      </xsd:simpleType>
    </xsd:element>
    <xsd:element name="LocProcessedForMarketsLookup" ma:index="82" nillable="true" ma:displayName="Loc Processed For Markets" ma:default="" ma:list="{7DD1DCEC-E449-43D3-891F-7DC62F62AD21}" ma:internalName="LocProcessedForMarketsLookup" ma:readOnly="true" ma:showField="ProcessedForMarkets" ma:web="4873beb7-5857-4685-be1f-d57550cc96cc">
      <xsd:simpleType>
        <xsd:restriction base="dms:Lookup"/>
      </xsd:simpleType>
    </xsd:element>
    <xsd:element name="LocPublishedDependentAssetsLookup" ma:index="83" nillable="true" ma:displayName="Loc Published Dependent Assets" ma:default="" ma:list="{7DD1DCEC-E449-43D3-891F-7DC62F62AD21}" ma:internalName="LocPublishedDependentAssetsLookup" ma:readOnly="true" ma:showField="PublishedDependentAssets" ma:web="4873beb7-5857-4685-be1f-d57550cc96cc">
      <xsd:simpleType>
        <xsd:restriction base="dms:Lookup"/>
      </xsd:simpleType>
    </xsd:element>
    <xsd:element name="LocPublishedLinkedAssetsLookup" ma:index="84" nillable="true" ma:displayName="Loc Published Linked Assets" ma:default="" ma:list="{7DD1DCEC-E449-43D3-891F-7DC62F62AD21}" ma:internalName="LocPublishedLinkedAssetsLookup" ma:readOnly="true" ma:showField="PublishedLinkedAssets" ma:web="4873beb7-5857-4685-be1f-d57550cc96cc">
      <xsd:simpleType>
        <xsd:restriction base="dms:Lookup"/>
      </xsd:simpleType>
    </xsd:element>
    <xsd:element name="LocRecommendedHandoff" ma:index="85" nillable="true" ma:displayName="Loc Recommended Handoff" ma:default="" ma:indexed="true" ma:internalName="LocRecommendedHandoff" ma:readOnly="false">
      <xsd:simpleType>
        <xsd:restriction base="dms:Text"/>
      </xsd:simpleType>
    </xsd:element>
    <xsd:element name="LocalizationTagsTaxHTField0" ma:index="87" nillable="true" ma:taxonomy="true" ma:internalName="LocalizationTagsTaxHTField0" ma:taxonomyFieldName="LocalizationTags" ma:displayName="Localization Tags" ma:readOnly="false" ma:default="" ma:fieldId="{00f02cb3-2c7c-424a-9c61-10e9b6878429}" ma:taxonomyMulti="true" ma:sspId="8f79753a-75d3-41f5-8ca3-40b843941b4f" ma:termSetId="5b7703a5-8e8b-4b58-8b31-1cea35331da3" ma:anchorId="00000000-0000-0000-0000-000000000000" ma:open="false" ma:isKeyword="false">
      <xsd:complexType>
        <xsd:sequence>
          <xsd:element ref="pc:Terms" minOccurs="0" maxOccurs="1"/>
        </xsd:sequence>
      </xsd:complexType>
    </xsd:element>
    <xsd:element name="MachineTranslated" ma:index="88" nillable="true" ma:displayName="Machine Translated" ma:default="" ma:internalName="MachineTranslated" ma:readOnly="false">
      <xsd:simpleType>
        <xsd:restriction base="dms:Boolean"/>
      </xsd:simpleType>
    </xsd:element>
    <xsd:element name="Manager" ma:index="89" nillable="true" ma:displayName="Manager" ma:hidden="true" ma:internalName="Manager" ma:readOnly="false">
      <xsd:simpleType>
        <xsd:restriction base="dms:Text"/>
      </xsd:simpleType>
    </xsd:element>
    <xsd:element name="Markets" ma:index="90" nillable="true" ma:displayName="Markets" ma:default="" ma:description="Leave blank to show in all markets" ma:list="{2FBD1B11-2ACE-4FDC-B5A3-635D4ADF6F1B}" ma:internalName="Markets" ma:readOnly="false" ma:showField="MarketNa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Milestone" ma:index="91" nillable="true" ma:displayName="Milestone" ma:default="" ma:internalName="Milestone" ma:readOnly="false">
      <xsd:simpleType>
        <xsd:restriction base="dms:Unknown"/>
      </xsd:simpleType>
    </xsd:element>
    <xsd:element name="TPNamespace" ma:index="94" nillable="true" ma:displayName="Namespace" ma:default="" ma:internalName="TPNamespace">
      <xsd:simpleType>
        <xsd:restriction base="dms:Text"/>
      </xsd:simpleType>
    </xsd:element>
    <xsd:element name="NumericId" ma:index="95" nillable="true" ma:displayName="Numeric ID" ma:default="" ma:indexed="true" ma:internalName="NumericId" ma:readOnly="false">
      <xsd:simpleType>
        <xsd:restriction base="dms:Number"/>
      </xsd:simpleType>
    </xsd:element>
    <xsd:element name="NumOfRatingsLookup" ma:index="96" nillable="true" ma:displayName="NumOfRatings" ma:default="" ma:list="{9E343742-310B-4684-A24C-1D137CB4B230}" ma:internalName="NumOfRatingsLookup" ma:readOnly="true" ma:showField="NumOfRatings"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OOCacheId" ma:index="97" nillable="true" ma:displayName="OOCacheId" ma:internalName="OOCacheId" ma:readOnly="false">
      <xsd:simpleType>
        <xsd:restriction base="dms:Text"/>
      </xsd:simpleType>
    </xsd:element>
    <xsd:element name="OpenTemplate" ma:index="98" nillable="true" ma:displayName="Open Template" ma:default="true" ma:internalName="OpenTemplate">
      <xsd:simpleType>
        <xsd:restriction base="dms:Boolean"/>
      </xsd:simpleType>
    </xsd:element>
    <xsd:element name="OriginAsset" ma:index="99" nillable="true" ma:displayName="Origin Asset" ma:default="" ma:internalName="OriginAsset" ma:readOnly="false">
      <xsd:simpleType>
        <xsd:restriction base="dms:Text"/>
      </xsd:simpleType>
    </xsd:element>
    <xsd:element name="OriginalRelease" ma:index="100" nillable="true" ma:displayName="Original Release" ma:default="15" ma:internalName="OriginalRelease" ma:readOnly="false">
      <xsd:simpleType>
        <xsd:restriction base="dms:Choice">
          <xsd:enumeration value="14"/>
          <xsd:enumeration value="15"/>
          <xsd:enumeration value="16"/>
        </xsd:restriction>
      </xsd:simpleType>
    </xsd:element>
    <xsd:element name="OriginalSourceMarket" ma:index="101" nillable="true" ma:displayName="Original Source Market Group" ma:default="" ma:internalName="OriginalSourceMarket" ma:readOnly="false">
      <xsd:simpleType>
        <xsd:restriction base="dms:Text"/>
      </xsd:simpleType>
    </xsd:element>
    <xsd:element name="OutputCachingOn" ma:index="102" nillable="true" ma:displayName="Output Caching" ma:default="true" ma:hidden="true" ma:internalName="OutputCachingOn" ma:readOnly="false">
      <xsd:simpleType>
        <xsd:restriction base="dms:Boolean"/>
      </xsd:simpleType>
    </xsd:element>
    <xsd:element name="ParentAssetId" ma:index="103" nillable="true" ma:displayName="Parent Asset Id" ma:default="" ma:internalName="ParentAssetId" ma:readOnly="false">
      <xsd:simpleType>
        <xsd:restriction base="dms:Text"/>
      </xsd:simpleType>
    </xsd:element>
    <xsd:element name="PlannedPubDate" ma:index="104" nillable="true" ma:displayName="Planned Publish Date" ma:default="" ma:indexed="true" ma:internalName="PlannedPubDate" ma:readOnly="false">
      <xsd:simpleType>
        <xsd:restriction base="dms:DateTime"/>
      </xsd:simpleType>
    </xsd:element>
    <xsd:element name="PolicheckWords" ma:index="105" nillable="true" ma:displayName="Policheck Words" ma:default="" ma:internalName="PolicheckWords" ma:readOnly="false">
      <xsd:simpleType>
        <xsd:restriction base="dms:Text"/>
      </xsd:simpleType>
    </xsd:element>
    <xsd:element name="BusinessGroup" ma:index="106" nillable="true" ma:displayName="Product Division Owner" ma:default="" ma:internalName="BusinessGroup" ma:readOnly="false">
      <xsd:simpleType>
        <xsd:restriction base="dms:Unknown"/>
      </xsd:simpleType>
    </xsd:element>
    <xsd:element name="UAProjectedTotalWords" ma:index="107" nillable="true" ma:displayName="Projected Word Count" ma:default="" ma:internalName="UAProjectedTotalWords" ma:readOnly="false">
      <xsd:simpleType>
        <xsd:restriction base="dms:Unknown"/>
      </xsd:simpleType>
    </xsd:element>
    <xsd:element name="Provider" ma:index="108" nillable="true" ma:displayName="Provider" ma:default="" ma:internalName="Provider" ma:readOnly="false">
      <xsd:simpleType>
        <xsd:restriction base="dms:Unknown"/>
      </xsd:simpleType>
    </xsd:element>
    <xsd:element name="Providers" ma:index="109" nillable="true" ma:displayName="Providers" ma:default="" ma:internalName="Providers">
      <xsd:simpleType>
        <xsd:restriction base="dms:Unknown"/>
      </xsd:simpleType>
    </xsd:element>
    <xsd:element name="PublishStatusLookup" ma:index="110" nillable="true" ma:displayName="Publish Status" ma:default="" ma:list="{9E343742-310B-4684-A24C-1D137CB4B230}" ma:internalName="PublishStatusLookup" ma:readOnly="false" ma:showField="PublishStatus"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PublishTargets" ma:index="111" nillable="true" ma:displayName="Publish Target" ma:default="OfficeOnlineVNext" ma:internalName="PublishTargets" ma:readOnly="false">
      <xsd:simpleType>
        <xsd:restriction base="dms:Unknown"/>
      </xsd:simpleType>
    </xsd:element>
    <xsd:element name="RecommendationsModifier" ma:index="112" nillable="true" ma:displayName="Recommendations Modifier" ma:default="" ma:internalName="RecommendationsModifier" ma:readOnly="false">
      <xsd:simpleType>
        <xsd:restriction base="dms:Number"/>
      </xsd:simpleType>
    </xsd:element>
    <xsd:element name="ArtSampleDocs" ma:index="113" nillable="true" ma:displayName="Sample Docs" ma:default="" ma:hidden="true" ma:internalName="ArtSampleDocs" ma:readOnly="false">
      <xsd:simpleType>
        <xsd:restriction base="dms:Text"/>
      </xsd:simpleType>
    </xsd:element>
    <xsd:element name="ScenarioTagsTaxHTField0" ma:index="115" nillable="true" ma:taxonomy="true" ma:internalName="ScenarioTagsTaxHTField0" ma:taxonomyFieldName="ScenarioTags" ma:displayName="Scenarios" ma:readOnly="false" ma:default="" ma:fieldId="{93aef74d-6c78-4815-8310-51477dceeccc}" ma:taxonomyMulti="true" ma:sspId="8f79753a-75d3-41f5-8ca3-40b843941b4f" ma:termSetId="4b7d5f16-e2f2-4fc0-bab3-6e8b931e57d6" ma:anchorId="00000000-0000-0000-0000-000000000000" ma:open="false" ma:isKeyword="false">
      <xsd:complexType>
        <xsd:sequence>
          <xsd:element ref="pc:Terms" minOccurs="0" maxOccurs="1"/>
        </xsd:sequence>
      </xsd:complexType>
    </xsd:element>
    <xsd:element name="ShowIn" ma:index="117" nillable="true" ma:displayName="Show In" ma:default="Show everywhere" ma:internalName="ShowIn" ma:readOnly="false">
      <xsd:simpleType>
        <xsd:restriction base="dms:Choice">
          <xsd:enumeration value="Hide on web"/>
          <xsd:enumeration value="On Web no search"/>
          <xsd:enumeration value="Show everywhere"/>
          <xsd:enumeration value="Special use only"/>
        </xsd:restriction>
      </xsd:simpleType>
    </xsd:element>
    <xsd:element name="SourceTitle" ma:index="118" nillable="true" ma:displayName="Source Title" ma:default="" ma:indexed="true" ma:internalName="SourceTitle" ma:readOnly="false">
      <xsd:simpleType>
        <xsd:restriction base="dms:Text"/>
      </xsd:simpleType>
    </xsd:element>
    <xsd:element name="CSXSubmissionDate" ma:index="119" nillable="true" ma:displayName="Submission Date" ma:default="" ma:internalName="CSXSubmissionDate" ma:readOnly="false">
      <xsd:simpleType>
        <xsd:restriction base="dms:DateTime"/>
      </xsd:simpleType>
    </xsd:element>
    <xsd:element name="SubmitterId" ma:index="120" nillable="true" ma:displayName="Submitter ID" ma:default="" ma:internalName="SubmitterId" ma:readOnly="false">
      <xsd:simpleType>
        <xsd:restriction base="dms:Text"/>
      </xsd:simpleType>
    </xsd:element>
    <xsd:element name="TaxCatchAll" ma:index="121" nillable="true" ma:displayName="Taxonomy Catch All Column" ma:hidden="true" ma:list="{530f955b-6704-4601-bd83-f81d87f1e440}" ma:internalName="TaxCatchAll" ma:showField="CatchAllData"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axCatchAllLabel" ma:index="122" nillable="true" ma:displayName="Taxonomy Catch All Column1" ma:hidden="true" ma:list="{530f955b-6704-4601-bd83-f81d87f1e440}" ma:internalName="TaxCatchAllLabel" ma:readOnly="true" ma:showField="CatchAllDataLabel"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emplateStatus" ma:index="123" nillable="true" ma:displayName="Template Status" ma:default="" ma:internalName="TemplateStatus">
      <xsd:simpleType>
        <xsd:restriction base="dms:Unknown"/>
      </xsd:simpleType>
    </xsd:element>
    <xsd:element name="TemplateTemplateType" ma:index="124" nillable="true" ma:displayName="Template Type" ma:default="" ma:internalName="TemplateTemplateType">
      <xsd:simpleType>
        <xsd:restriction base="dms:Unknown"/>
      </xsd:simpleType>
    </xsd:element>
    <xsd:element name="ThumbnailAssetId" ma:index="125" nillable="true" ma:displayName="Thumbnail Image Asset" ma:default="" ma:internalName="ThumbnailAssetId" ma:readOnly="false">
      <xsd:simpleType>
        <xsd:restriction base="dms:Text"/>
      </xsd:simpleType>
    </xsd:element>
    <xsd:element name="TimesCloned" ma:index="126" nillable="true" ma:displayName="Times Cloned" ma:default="" ma:internalName="TimesCloned" ma:readOnly="false">
      <xsd:simpleType>
        <xsd:restriction base="dms:Number"/>
      </xsd:simpleType>
    </xsd:element>
    <xsd:element name="TrustLevel" ma:index="128" nillable="true" ma:displayName="Trust Level" ma:default="1 Microsoft Managed Content" ma:internalName="TrustLevel" ma:readOnly="false">
      <xsd:simpleType>
        <xsd:restriction base="dms:Unknown"/>
      </xsd:simpleType>
    </xsd:element>
    <xsd:element name="UALocComments" ma:index="129" nillable="true" ma:displayName="UA Loc Comments" ma:default="" ma:internalName="UALocComments" ma:readOnly="false">
      <xsd:simpleType>
        <xsd:restriction base="dms:Note"/>
      </xsd:simpleType>
    </xsd:element>
    <xsd:element name="UALocRecommendation" ma:index="130" nillable="true" ma:displayName="UA Loc Recommendation" ma:default="Localize" ma:internalName="UALocRecommendation" ma:readOnly="false">
      <xsd:simpleType>
        <xsd:restriction base="dms:Choice">
          <xsd:enumeration value="Localize"/>
          <xsd:enumeration value="Never Localize"/>
          <xsd:enumeration value="Priority Localize"/>
        </xsd:restriction>
      </xsd:simpleType>
    </xsd:element>
    <xsd:element name="UANotes" ma:index="131" nillable="true" ma:displayName="UA Notes" ma:default="" ma:internalName="UANotes" ma:readOnly="false">
      <xsd:simpleType>
        <xsd:restriction base="dms:Note"/>
      </xsd:simpleType>
    </xsd:element>
    <xsd:element name="TPAppVersion" ma:index="132" nillable="true" ma:displayName="Version" ma:default="" ma:internalName="TPAppVersion">
      <xsd:simpleType>
        <xsd:restriction base="dms:Text"/>
      </xsd:simpleType>
    </xsd:element>
    <xsd:element name="VoteCount" ma:index="133" nillable="true" ma:displayName="Vote Count" ma:default="" ma:internalName="VoteCount" ma:readOnly="fals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22" ma:displayName="Content Type"/>
        <xsd:element ref="dc:title" minOccurs="0" maxOccurs="1" ma:index="127"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DirectSourceMarket xmlns="4873beb7-5857-4685-be1f-d57550cc96cc" xsi:nil="true"/>
    <ApprovalStatus xmlns="4873beb7-5857-4685-be1f-d57550cc96cc">InProgress</ApprovalStatus>
    <MarketSpecific xmlns="4873beb7-5857-4685-be1f-d57550cc96cc">false</MarketSpecific>
    <LocComments xmlns="4873beb7-5857-4685-be1f-d57550cc96cc" xsi:nil="true"/>
    <ThumbnailAssetId xmlns="4873beb7-5857-4685-be1f-d57550cc96cc" xsi:nil="true"/>
    <PrimaryImageGen xmlns="4873beb7-5857-4685-be1f-d57550cc96cc">false</PrimaryImageGen>
    <LegacyData xmlns="4873beb7-5857-4685-be1f-d57550cc96cc" xsi:nil="true"/>
    <LocRecommendedHandoff xmlns="4873beb7-5857-4685-be1f-d57550cc96cc" xsi:nil="true"/>
    <BusinessGroup xmlns="4873beb7-5857-4685-be1f-d57550cc96cc" xsi:nil="true"/>
    <BlockPublish xmlns="4873beb7-5857-4685-be1f-d57550cc96cc">false</BlockPublish>
    <TPFriendlyName xmlns="4873beb7-5857-4685-be1f-d57550cc96cc" xsi:nil="true"/>
    <NumericId xmlns="4873beb7-5857-4685-be1f-d57550cc96cc" xsi:nil="true"/>
    <APEditor xmlns="4873beb7-5857-4685-be1f-d57550cc96cc">
      <UserInfo>
        <DisplayName/>
        <AccountId xsi:nil="true"/>
        <AccountType/>
      </UserInfo>
    </APEditor>
    <SourceTitle xmlns="4873beb7-5857-4685-be1f-d57550cc96cc" xsi:nil="true"/>
    <OpenTemplate xmlns="4873beb7-5857-4685-be1f-d57550cc96cc">true</OpenTemplate>
    <UALocComments xmlns="4873beb7-5857-4685-be1f-d57550cc96cc" xsi:nil="true"/>
    <ParentAssetId xmlns="4873beb7-5857-4685-be1f-d57550cc96cc" xsi:nil="true"/>
    <IntlLangReviewDate xmlns="4873beb7-5857-4685-be1f-d57550cc96cc" xsi:nil="true"/>
    <FeatureTagsTaxHTField0 xmlns="4873beb7-5857-4685-be1f-d57550cc96cc">
      <Terms xmlns="http://schemas.microsoft.com/office/infopath/2007/PartnerControls"/>
    </FeatureTagsTaxHTField0>
    <PublishStatusLookup xmlns="4873beb7-5857-4685-be1f-d57550cc96cc">
      <Value>1380992</Value>
    </PublishStatusLookup>
    <Providers xmlns="4873beb7-5857-4685-be1f-d57550cc96cc" xsi:nil="true"/>
    <MachineTranslated xmlns="4873beb7-5857-4685-be1f-d57550cc96cc">false</MachineTranslated>
    <OriginalSourceMarket xmlns="4873beb7-5857-4685-be1f-d57550cc96cc" xsi:nil="true"/>
    <APDescription xmlns="4873beb7-5857-4685-be1f-d57550cc96cc">This template makes an impression with its bold red background, radial sunburst pattern, and contrasting black title bar. Consider it for your small business or marketing presentation. Or, take advantage of the red color scheme to make a holiday-themed presentation.  Compatible with PowerPoint 2013 and later, this template offers a variety of slide layouts including title slides, bulleted lists, photo with captions, a sample chart, and blank slide, all in a widescreen (16X9) format.
</APDescription>
    <ClipArtFilename xmlns="4873beb7-5857-4685-be1f-d57550cc96cc" xsi:nil="true"/>
    <ContentItem xmlns="4873beb7-5857-4685-be1f-d57550cc96cc" xsi:nil="true"/>
    <TPInstallLocation xmlns="4873beb7-5857-4685-be1f-d57550cc96cc" xsi:nil="true"/>
    <PublishTargets xmlns="4873beb7-5857-4685-be1f-d57550cc96cc">OfficeOnlineVNext</PublishTargets>
    <TimesCloned xmlns="4873beb7-5857-4685-be1f-d57550cc96cc" xsi:nil="true"/>
    <AssetStart xmlns="4873beb7-5857-4685-be1f-d57550cc96cc">2011-12-19T18:35:00+00:00</AssetStart>
    <Provider xmlns="4873beb7-5857-4685-be1f-d57550cc96cc" xsi:nil="true"/>
    <AcquiredFrom xmlns="4873beb7-5857-4685-be1f-d57550cc96cc">Internal MS</AcquiredFrom>
    <FriendlyTitle xmlns="4873beb7-5857-4685-be1f-d57550cc96cc" xsi:nil="true"/>
    <LastHandOff xmlns="4873beb7-5857-4685-be1f-d57550cc96cc" xsi:nil="true"/>
    <TPClientViewer xmlns="4873beb7-5857-4685-be1f-d57550cc96cc" xsi:nil="true"/>
    <UACurrentWords xmlns="4873beb7-5857-4685-be1f-d57550cc96cc" xsi:nil="true"/>
    <ArtSampleDocs xmlns="4873beb7-5857-4685-be1f-d57550cc96cc" xsi:nil="true"/>
    <UALocRecommendation xmlns="4873beb7-5857-4685-be1f-d57550cc96cc">Localize</UALocRecommendation>
    <Manager xmlns="4873beb7-5857-4685-be1f-d57550cc96cc" xsi:nil="true"/>
    <ShowIn xmlns="4873beb7-5857-4685-be1f-d57550cc96cc">Show everywhere</ShowIn>
    <UANotes xmlns="4873beb7-5857-4685-be1f-d57550cc96cc" xsi:nil="true"/>
    <TemplateStatus xmlns="4873beb7-5857-4685-be1f-d57550cc96cc">Complete</TemplateStatus>
    <InternalTagsTaxHTField0 xmlns="4873beb7-5857-4685-be1f-d57550cc96cc">
      <Terms xmlns="http://schemas.microsoft.com/office/infopath/2007/PartnerControls"/>
    </InternalTagsTaxHTField0>
    <CSXHash xmlns="4873beb7-5857-4685-be1f-d57550cc96cc" xsi:nil="true"/>
    <Downloads xmlns="4873beb7-5857-4685-be1f-d57550cc96cc">0</Downloads>
    <VoteCount xmlns="4873beb7-5857-4685-be1f-d57550cc96cc" xsi:nil="true"/>
    <OOCacheId xmlns="4873beb7-5857-4685-be1f-d57550cc96cc" xsi:nil="true"/>
    <IsDeleted xmlns="4873beb7-5857-4685-be1f-d57550cc96cc">false</IsDeleted>
    <AssetExpire xmlns="4873beb7-5857-4685-be1f-d57550cc96cc">2035-01-01T08:00:00+00:00</AssetExpire>
    <DSATActionTaken xmlns="4873beb7-5857-4685-be1f-d57550cc96cc" xsi:nil="true"/>
    <CSXSubmissionMarket xmlns="4873beb7-5857-4685-be1f-d57550cc96cc" xsi:nil="true"/>
    <TPExecutable xmlns="4873beb7-5857-4685-be1f-d57550cc96cc" xsi:nil="true"/>
    <SubmitterId xmlns="4873beb7-5857-4685-be1f-d57550cc96cc" xsi:nil="true"/>
    <EditorialTags xmlns="4873beb7-5857-4685-be1f-d57550cc96cc" xsi:nil="true"/>
    <ApprovalLog xmlns="4873beb7-5857-4685-be1f-d57550cc96cc" xsi:nil="true"/>
    <AssetType xmlns="4873beb7-5857-4685-be1f-d57550cc96cc">TP</AssetType>
    <BugNumber xmlns="4873beb7-5857-4685-be1f-d57550cc96cc" xsi:nil="true"/>
    <CSXSubmissionDate xmlns="4873beb7-5857-4685-be1f-d57550cc96cc" xsi:nil="true"/>
    <CSXUpdate xmlns="4873beb7-5857-4685-be1f-d57550cc96cc">false</CSXUpdate>
    <Milestone xmlns="4873beb7-5857-4685-be1f-d57550cc96cc" xsi:nil="true"/>
    <RecommendationsModifier xmlns="4873beb7-5857-4685-be1f-d57550cc96cc" xsi:nil="true"/>
    <OriginAsset xmlns="4873beb7-5857-4685-be1f-d57550cc96cc" xsi:nil="true"/>
    <TPComponent xmlns="4873beb7-5857-4685-be1f-d57550cc96cc" xsi:nil="true"/>
    <AssetId xmlns="4873beb7-5857-4685-be1f-d57550cc96cc">TP102804893</AssetId>
    <IntlLocPriority xmlns="4873beb7-5857-4685-be1f-d57550cc96cc" xsi:nil="true"/>
    <PolicheckWords xmlns="4873beb7-5857-4685-be1f-d57550cc96cc" xsi:nil="true"/>
    <TPLaunchHelpLink xmlns="4873beb7-5857-4685-be1f-d57550cc96cc" xsi:nil="true"/>
    <TPApplication xmlns="4873beb7-5857-4685-be1f-d57550cc96cc" xsi:nil="true"/>
    <CrawlForDependencies xmlns="4873beb7-5857-4685-be1f-d57550cc96cc">false</CrawlForDependencies>
    <HandoffToMSDN xmlns="4873beb7-5857-4685-be1f-d57550cc96cc" xsi:nil="true"/>
    <PlannedPubDate xmlns="4873beb7-5857-4685-be1f-d57550cc96cc" xsi:nil="true"/>
    <IntlLangReviewer xmlns="4873beb7-5857-4685-be1f-d57550cc96cc" xsi:nil="true"/>
    <TrustLevel xmlns="4873beb7-5857-4685-be1f-d57550cc96cc">1 Microsoft Managed Content</TrustLevel>
    <LocLastLocAttemptVersionLookup xmlns="4873beb7-5857-4685-be1f-d57550cc96cc">725212</LocLastLocAttemptVersionLookup>
    <IsSearchable xmlns="4873beb7-5857-4685-be1f-d57550cc96cc">true</IsSearchable>
    <TemplateTemplateType xmlns="4873beb7-5857-4685-be1f-d57550cc96cc">PowerPoint Presentation Template</TemplateTemplateType>
    <CampaignTagsTaxHTField0 xmlns="4873beb7-5857-4685-be1f-d57550cc96cc">
      <Terms xmlns="http://schemas.microsoft.com/office/infopath/2007/PartnerControls"/>
    </CampaignTagsTaxHTField0>
    <TPNamespace xmlns="4873beb7-5857-4685-be1f-d57550cc96cc" xsi:nil="true"/>
    <TaxCatchAll xmlns="4873beb7-5857-4685-be1f-d57550cc96cc"/>
    <Markets xmlns="4873beb7-5857-4685-be1f-d57550cc96cc"/>
    <UAProjectedTotalWords xmlns="4873beb7-5857-4685-be1f-d57550cc96cc" xsi:nil="true"/>
    <IntlLangReview xmlns="4873beb7-5857-4685-be1f-d57550cc96cc">false</IntlLangReview>
    <OutputCachingOn xmlns="4873beb7-5857-4685-be1f-d57550cc96cc">false</OutputCachingOn>
    <AverageRating xmlns="4873beb7-5857-4685-be1f-d57550cc96cc" xsi:nil="true"/>
    <APAuthor xmlns="4873beb7-5857-4685-be1f-d57550cc96cc">
      <UserInfo>
        <DisplayName>REDMOND\v-vaddu</DisplayName>
        <AccountId>2567</AccountId>
        <AccountType/>
      </UserInfo>
    </APAuthor>
    <LocManualTestRequired xmlns="4873beb7-5857-4685-be1f-d57550cc96cc">false</LocManualTestRequired>
    <TPCommandLine xmlns="4873beb7-5857-4685-be1f-d57550cc96cc" xsi:nil="true"/>
    <TPAppVersion xmlns="4873beb7-5857-4685-be1f-d57550cc96cc" xsi:nil="true"/>
    <EditorialStatus xmlns="4873beb7-5857-4685-be1f-d57550cc96cc">Complete</EditorialStatus>
    <LastModifiedDateTime xmlns="4873beb7-5857-4685-be1f-d57550cc96cc" xsi:nil="true"/>
    <ScenarioTagsTaxHTField0 xmlns="4873beb7-5857-4685-be1f-d57550cc96cc">
      <Terms xmlns="http://schemas.microsoft.com/office/infopath/2007/PartnerControls"/>
    </ScenarioTagsTaxHTField0>
    <OriginalRelease xmlns="4873beb7-5857-4685-be1f-d57550cc96cc">14</OriginalRelease>
    <TPLaunchHelpLinkType xmlns="4873beb7-5857-4685-be1f-d57550cc96cc">Template</TPLaunchHelpLinkType>
    <LocalizationTagsTaxHTField0 xmlns="4873beb7-5857-4685-be1f-d57550cc96cc">
      <Terms xmlns="http://schemas.microsoft.com/office/infopath/2007/PartnerControls"/>
    </LocalizationTagsTaxHTField0>
    <LocMarketGroupTiers2 xmlns="4873beb7-5857-4685-be1f-d57550cc96cc" xsi:nil="true"/>
  </documentManagement>
</p:properties>
</file>

<file path=customXml/itemProps1.xml><?xml version="1.0" encoding="utf-8"?>
<ds:datastoreItem xmlns:ds="http://schemas.openxmlformats.org/officeDocument/2006/customXml" ds:itemID="{0A765CE0-A8A0-42E0-82D2-3F870DB4D5F7}">
  <ds:schemaRefs>
    <ds:schemaRef ds:uri="http://schemas.microsoft.com/sharepoint/v3/contenttype/forms"/>
  </ds:schemaRefs>
</ds:datastoreItem>
</file>

<file path=customXml/itemProps2.xml><?xml version="1.0" encoding="utf-8"?>
<ds:datastoreItem xmlns:ds="http://schemas.openxmlformats.org/officeDocument/2006/customXml" ds:itemID="{41BC18E0-614B-4152-A3EE-8AA2B60C721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873beb7-5857-4685-be1f-d57550cc96c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45076977-ECB7-44C2-A70D-853BB6B41242}">
  <ds:schemaRefs>
    <ds:schemaRef ds:uri="http://schemas.microsoft.com/office/2006/documentManagement/types"/>
    <ds:schemaRef ds:uri="http://purl.org/dc/dcmitype/"/>
    <ds:schemaRef ds:uri="http://purl.org/dc/elements/1.1/"/>
    <ds:schemaRef ds:uri="4873beb7-5857-4685-be1f-d57550cc96cc"/>
    <ds:schemaRef ds:uri="http://schemas.openxmlformats.org/package/2006/metadata/core-properties"/>
    <ds:schemaRef ds:uri="http://schemas.microsoft.com/office/2006/metadata/properties"/>
    <ds:schemaRef ds:uri="http://purl.org/dc/terms/"/>
    <ds:schemaRef ds:uri="http://schemas.microsoft.com/office/infopath/2007/PartnerControl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Red radial lines presentation (widescreen)</Template>
  <TotalTime>18571</TotalTime>
  <Words>710</Words>
  <Application>Microsoft Office PowerPoint</Application>
  <PresentationFormat>Custom</PresentationFormat>
  <Paragraphs>19</Paragraphs>
  <Slides>10</Slides>
  <Notes>1</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10</vt:i4>
      </vt:variant>
    </vt:vector>
  </HeadingPairs>
  <TitlesOfParts>
    <vt:vector size="16" baseType="lpstr">
      <vt:lpstr>Arial</vt:lpstr>
      <vt:lpstr>Californian FB</vt:lpstr>
      <vt:lpstr>Cambria</vt:lpstr>
      <vt:lpstr>Maiandra GD</vt:lpstr>
      <vt:lpstr>Red Radial 16x9</vt:lpstr>
      <vt:lpstr>2_Red Radial 16x9</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Christ Has Done</dc:title>
  <dc:creator>Joel Flowers</dc:creator>
  <cp:lastModifiedBy>Joe Puetz</cp:lastModifiedBy>
  <cp:revision>37</cp:revision>
  <cp:lastPrinted>2020-10-25T00:34:53Z</cp:lastPrinted>
  <dcterms:created xsi:type="dcterms:W3CDTF">2017-10-01T00:55:44Z</dcterms:created>
  <dcterms:modified xsi:type="dcterms:W3CDTF">2023-09-24T01:07:24Z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nternalTags">
    <vt:lpwstr/>
  </property>
  <property fmtid="{D5CDD505-2E9C-101B-9397-08002B2CF9AE}" pid="3" name="ContentTypeId">
    <vt:lpwstr>0x0101006EDDDB5EE6D98C44930B742096920B300400F5B6D36B3EF94B4E9A635CDF2A18F5B8</vt:lpwstr>
  </property>
  <property fmtid="{D5CDD505-2E9C-101B-9397-08002B2CF9AE}" pid="4" name="FeatureTags">
    <vt:lpwstr/>
  </property>
  <property fmtid="{D5CDD505-2E9C-101B-9397-08002B2CF9AE}" pid="5" name="LocalizationTags">
    <vt:lpwstr/>
  </property>
  <property fmtid="{D5CDD505-2E9C-101B-9397-08002B2CF9AE}" pid="6" name="ScenarioTags">
    <vt:lpwstr/>
  </property>
  <property fmtid="{D5CDD505-2E9C-101B-9397-08002B2CF9AE}" pid="7" name="CampaignTags">
    <vt:lpwstr/>
  </property>
</Properties>
</file>