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4"/>
  </p:notesMasterIdLst>
  <p:handoutMasterIdLst>
    <p:handoutMasterId r:id="rId15"/>
  </p:handoutMasterIdLst>
  <p:sldIdLst>
    <p:sldId id="325" r:id="rId6"/>
    <p:sldId id="417" r:id="rId7"/>
    <p:sldId id="418" r:id="rId8"/>
    <p:sldId id="419" r:id="rId9"/>
    <p:sldId id="420" r:id="rId10"/>
    <p:sldId id="421" r:id="rId11"/>
    <p:sldId id="422" r:id="rId12"/>
    <p:sldId id="423" r:id="rId13"/>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6" autoAdjust="0"/>
    <p:restoredTop sz="94280" autoAdjust="0"/>
  </p:normalViewPr>
  <p:slideViewPr>
    <p:cSldViewPr>
      <p:cViewPr varScale="1">
        <p:scale>
          <a:sx n="108" d="100"/>
          <a:sy n="108" d="100"/>
        </p:scale>
        <p:origin x="720"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10/21/2023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10/21/2023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73385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4398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98016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10/21/2023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3602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10/21/2023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83743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10/21/2023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09238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298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809345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428345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34098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4815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44482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10/21/2023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10/21/2023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10/21/2023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10/21/2023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10/21/2023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2036751768"/>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john+14&amp;version=AMP#fen-AMP-26697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0" dirty="0">
                <a:solidFill>
                  <a:prstClr val="white"/>
                </a:solidFill>
                <a:latin typeface="Cambria"/>
              </a:rPr>
              <a:t>John 14:16-31</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Never Alone</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066059-8F99-E5CF-E60B-74D399322318}"/>
              </a:ext>
            </a:extLst>
          </p:cNvPr>
          <p:cNvSpPr txBox="1"/>
          <p:nvPr/>
        </p:nvSpPr>
        <p:spPr>
          <a:xfrm>
            <a:off x="74612" y="366623"/>
            <a:ext cx="12039600" cy="6124754"/>
          </a:xfrm>
          <a:prstGeom prst="rect">
            <a:avLst/>
          </a:prstGeom>
          <a:noFill/>
        </p:spPr>
        <p:txBody>
          <a:bodyPr wrap="square">
            <a:spAutoFit/>
          </a:bodyPr>
          <a:lstStyle/>
          <a:p>
            <a:pPr algn="l"/>
            <a:r>
              <a:rPr lang="en-US" sz="4400" b="1" i="1" u="sng" dirty="0">
                <a:effectLst/>
                <a:latin typeface="Maiandra GD" panose="020E0502030308020204" pitchFamily="34" charset="0"/>
              </a:rPr>
              <a:t>Role of the Spirit</a:t>
            </a:r>
          </a:p>
          <a:p>
            <a:pPr algn="l"/>
            <a:endParaRPr lang="en-US" sz="1800" b="1" i="1" u="sng" dirty="0">
              <a:effectLst/>
              <a:latin typeface="Maiandra GD" panose="020E0502030308020204" pitchFamily="34" charset="0"/>
            </a:endParaRPr>
          </a:p>
          <a:p>
            <a:pPr algn="l"/>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And I will ask the Father, and He will give you another Helper (Comforter, Advocate, Intercessor—Counselor, Strengthener, Standby), to be with you forever— </a:t>
            </a:r>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the Spirit of Truth, whom the world cannot receive [and take to its heart] because it does not see Him or know Him, but you know Him because He (the Holy Spirit) remains with you continually and will be in you.</a:t>
            </a:r>
          </a:p>
        </p:txBody>
      </p:sp>
    </p:spTree>
    <p:extLst>
      <p:ext uri="{BB962C8B-B14F-4D97-AF65-F5344CB8AC3E}">
        <p14:creationId xmlns:p14="http://schemas.microsoft.com/office/powerpoint/2010/main" val="81275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A7C13B-A5D7-DFC9-1063-8B9383B751FB}"/>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18 </a:t>
            </a:r>
            <a:r>
              <a:rPr lang="en-US" sz="4000" b="1" dirty="0">
                <a:effectLst/>
                <a:latin typeface="Maiandra GD" panose="020E0502030308020204" pitchFamily="34" charset="0"/>
              </a:rPr>
              <a:t>“I will not leave you as orphans [comfortless, bereaved, and helpless]; I will come [back] to you. </a:t>
            </a:r>
            <a:r>
              <a:rPr lang="en-US" sz="4000" b="1" baseline="30000" dirty="0">
                <a:effectLst/>
                <a:latin typeface="Maiandra GD" panose="020E0502030308020204" pitchFamily="34" charset="0"/>
              </a:rPr>
              <a:t>19 </a:t>
            </a:r>
            <a:r>
              <a:rPr lang="en-US" sz="4000" b="1" dirty="0">
                <a:effectLst/>
                <a:latin typeface="Maiandra GD" panose="020E0502030308020204" pitchFamily="34" charset="0"/>
              </a:rPr>
              <a:t>After a little while the world will no longer see Me, but you will see Me; because I live, you will live also. </a:t>
            </a:r>
            <a:r>
              <a:rPr lang="en-US" sz="4000" b="1" baseline="30000" dirty="0">
                <a:effectLst/>
                <a:latin typeface="Maiandra GD" panose="020E0502030308020204" pitchFamily="34" charset="0"/>
              </a:rPr>
              <a:t>20 </a:t>
            </a:r>
            <a:r>
              <a:rPr lang="en-US" sz="4000" b="1" dirty="0">
                <a:effectLst/>
                <a:latin typeface="Maiandra GD" panose="020E0502030308020204" pitchFamily="34" charset="0"/>
              </a:rPr>
              <a:t>On that day [when that time comes] you will know for yourselves that I am in My Father, and you are in Me, and I am in you.</a:t>
            </a:r>
            <a:endParaRPr lang="en-US" sz="4000" b="1" dirty="0">
              <a:latin typeface="Maiandra GD" panose="020E0502030308020204" pitchFamily="34" charset="0"/>
            </a:endParaRPr>
          </a:p>
        </p:txBody>
      </p:sp>
    </p:spTree>
    <p:extLst>
      <p:ext uri="{BB962C8B-B14F-4D97-AF65-F5344CB8AC3E}">
        <p14:creationId xmlns:p14="http://schemas.microsoft.com/office/powerpoint/2010/main" val="172726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DAE336-8F3E-682B-B7FB-371CFF682991}"/>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21 </a:t>
            </a:r>
            <a:r>
              <a:rPr lang="en-US" sz="4000" b="1" dirty="0">
                <a:effectLst/>
                <a:latin typeface="Maiandra GD" panose="020E0502030308020204" pitchFamily="34" charset="0"/>
              </a:rPr>
              <a:t>The person who has My commandments and keeps them is the one who [really] loves Me; and whoever</a:t>
            </a:r>
          </a:p>
          <a:p>
            <a:r>
              <a:rPr lang="en-US" sz="4000" b="1" dirty="0">
                <a:effectLst/>
                <a:latin typeface="Maiandra GD" panose="020E0502030308020204" pitchFamily="34" charset="0"/>
              </a:rPr>
              <a:t>[really] loves Me will be loved by My Father, and I will love him and reveal Myself to him [I will make Myself real to him].” </a:t>
            </a:r>
            <a:r>
              <a:rPr lang="en-US" sz="4000" b="1" baseline="30000" dirty="0">
                <a:effectLst/>
                <a:latin typeface="Maiandra GD" panose="020E0502030308020204" pitchFamily="34" charset="0"/>
              </a:rPr>
              <a:t>22 </a:t>
            </a:r>
            <a:r>
              <a:rPr lang="en-US" sz="4000" b="1" dirty="0">
                <a:effectLst/>
                <a:latin typeface="Maiandra GD" panose="020E0502030308020204" pitchFamily="34" charset="0"/>
              </a:rPr>
              <a:t>Judas (not Iscariot) asked Him, “Lord, what has happened that You are going to reveal Yourself to us and not to the world?” </a:t>
            </a:r>
            <a:endParaRPr lang="en-US" sz="4000" b="1" dirty="0">
              <a:latin typeface="Maiandra GD" panose="020E0502030308020204" pitchFamily="34" charset="0"/>
            </a:endParaRPr>
          </a:p>
        </p:txBody>
      </p:sp>
    </p:spTree>
    <p:extLst>
      <p:ext uri="{BB962C8B-B14F-4D97-AF65-F5344CB8AC3E}">
        <p14:creationId xmlns:p14="http://schemas.microsoft.com/office/powerpoint/2010/main" val="340965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DC0115-63CF-1017-8B7D-8E3B88A4C1CC}"/>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23 </a:t>
            </a:r>
            <a:r>
              <a:rPr lang="en-US" sz="4000" b="1" dirty="0">
                <a:effectLst/>
                <a:latin typeface="Maiandra GD" panose="020E0502030308020204" pitchFamily="34" charset="0"/>
              </a:rPr>
              <a:t>Jesus answered, “If anyone [really] loves Me, he will keep My word (teaching); and My Father will love him, and We will come to him and make Our dwelling place with him. </a:t>
            </a:r>
            <a:r>
              <a:rPr lang="en-US" sz="4000" b="1" baseline="30000" dirty="0">
                <a:effectLst/>
                <a:latin typeface="Maiandra GD" panose="020E0502030308020204" pitchFamily="34" charset="0"/>
              </a:rPr>
              <a:t>24 </a:t>
            </a:r>
            <a:r>
              <a:rPr lang="en-US" sz="4000" b="1" dirty="0">
                <a:effectLst/>
                <a:latin typeface="Maiandra GD" panose="020E0502030308020204" pitchFamily="34" charset="0"/>
              </a:rPr>
              <a:t>One who does not </a:t>
            </a:r>
          </a:p>
          <a:p>
            <a:r>
              <a:rPr lang="en-US" sz="4000" b="1" dirty="0">
                <a:effectLst/>
                <a:latin typeface="Maiandra GD" panose="020E0502030308020204" pitchFamily="34" charset="0"/>
              </a:rPr>
              <a:t>[really] love Me does not keep My words. And the word (teaching) which you hear is not Mine, but is the Father’s who sent Me.</a:t>
            </a:r>
            <a:endParaRPr lang="en-US" sz="4000" b="1" dirty="0">
              <a:latin typeface="Maiandra GD" panose="020E0502030308020204" pitchFamily="34" charset="0"/>
            </a:endParaRPr>
          </a:p>
        </p:txBody>
      </p:sp>
    </p:spTree>
    <p:extLst>
      <p:ext uri="{BB962C8B-B14F-4D97-AF65-F5344CB8AC3E}">
        <p14:creationId xmlns:p14="http://schemas.microsoft.com/office/powerpoint/2010/main" val="66834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DB1DE4-51B0-4116-71DD-F96D2281BA8E}"/>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25 </a:t>
            </a:r>
            <a:r>
              <a:rPr lang="en-US" sz="4000" b="1" dirty="0">
                <a:effectLst/>
                <a:latin typeface="Maiandra GD" panose="020E0502030308020204" pitchFamily="34" charset="0"/>
              </a:rPr>
              <a:t>“I have told you these things while I am still with you. </a:t>
            </a:r>
            <a:r>
              <a:rPr lang="en-US" sz="4000" b="1" baseline="30000" dirty="0">
                <a:effectLst/>
                <a:latin typeface="Maiandra GD" panose="020E0502030308020204" pitchFamily="34" charset="0"/>
              </a:rPr>
              <a:t>26 </a:t>
            </a:r>
            <a:r>
              <a:rPr lang="en-US" sz="4000" b="1" dirty="0">
                <a:effectLst/>
                <a:latin typeface="Maiandra GD" panose="020E0502030308020204" pitchFamily="34" charset="0"/>
              </a:rPr>
              <a:t>But the Helper (Comforter, Advocate, Intercessor—Counselor, Strengthener, Standby), the Holy Spirit, whom the Father will send in My name [in My place, to represent Me and act on My behalf], He will teach you all things. And He will help you remember everything that I have told you.</a:t>
            </a:r>
            <a:endParaRPr lang="en-US" sz="4000" b="1" dirty="0">
              <a:latin typeface="Maiandra GD" panose="020E0502030308020204" pitchFamily="34" charset="0"/>
            </a:endParaRPr>
          </a:p>
        </p:txBody>
      </p:sp>
    </p:spTree>
    <p:extLst>
      <p:ext uri="{BB962C8B-B14F-4D97-AF65-F5344CB8AC3E}">
        <p14:creationId xmlns:p14="http://schemas.microsoft.com/office/powerpoint/2010/main" val="402187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C16C7-B844-C5BE-1880-F7E53C29153B}"/>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27 </a:t>
            </a:r>
            <a:r>
              <a:rPr lang="en-US" sz="4000" b="1" dirty="0">
                <a:effectLst/>
                <a:latin typeface="Maiandra GD" panose="020E0502030308020204" pitchFamily="34" charset="0"/>
              </a:rPr>
              <a:t>Peace I leave with you; My [perfect] peace I give to you; not as the world gives do I give to you. Do not let your heart be troubled, nor let it be afraid.</a:t>
            </a:r>
          </a:p>
          <a:p>
            <a:r>
              <a:rPr lang="en-US" sz="4000" b="1" dirty="0">
                <a:effectLst/>
                <a:latin typeface="Maiandra GD" panose="020E0502030308020204" pitchFamily="34" charset="0"/>
              </a:rPr>
              <a:t>[Let My perfect peace calm you in every circumstance and give you courage and strength for every challenge.] </a:t>
            </a:r>
            <a:r>
              <a:rPr lang="en-US" sz="4000" b="1" baseline="30000" dirty="0">
                <a:effectLst/>
                <a:latin typeface="Maiandra GD" panose="020E0502030308020204" pitchFamily="34" charset="0"/>
              </a:rPr>
              <a:t>28 </a:t>
            </a:r>
            <a:r>
              <a:rPr lang="en-US" sz="4000" b="1" dirty="0">
                <a:effectLst/>
                <a:latin typeface="Maiandra GD" panose="020E0502030308020204" pitchFamily="34" charset="0"/>
              </a:rPr>
              <a:t>You heard Me tell you, ‘I am going away, and I am coming back to you.’ If you [really] loved Me, you would have rejoiced, because I am going [back] to the Father, for </a:t>
            </a:r>
            <a:r>
              <a:rPr lang="en-US" sz="4000" b="1" baseline="30000" dirty="0">
                <a:effectLst/>
                <a:latin typeface="Maiandra GD" panose="020E0502030308020204" pitchFamily="34" charset="0"/>
              </a:rPr>
              <a:t>[</a:t>
            </a:r>
            <a:r>
              <a:rPr lang="en-US" sz="4000" b="1" baseline="30000" dirty="0">
                <a:effectLst/>
                <a:latin typeface="Maiandra GD" panose="020E0502030308020204" pitchFamily="34" charset="0"/>
                <a:hlinkClick r:id="rId2" tooltip="See footnote e">
                  <a:extLst>
                    <a:ext uri="{A12FA001-AC4F-418D-AE19-62706E023703}">
                      <ahyp:hlinkClr xmlns:ahyp="http://schemas.microsoft.com/office/drawing/2018/hyperlinkcolor" val="tx"/>
                    </a:ext>
                  </a:extLst>
                </a:hlinkClick>
              </a:rPr>
              <a:t>e</a:t>
            </a:r>
            <a:r>
              <a:rPr lang="en-US" sz="4000" b="1" baseline="30000" dirty="0">
                <a:effectLst/>
                <a:latin typeface="Maiandra GD" panose="020E0502030308020204" pitchFamily="34" charset="0"/>
              </a:rPr>
              <a:t>]</a:t>
            </a:r>
            <a:r>
              <a:rPr lang="en-US" sz="4000" b="1" dirty="0">
                <a:effectLst/>
                <a:latin typeface="Maiandra GD" panose="020E0502030308020204" pitchFamily="34" charset="0"/>
              </a:rPr>
              <a:t>the Father is greater than I.</a:t>
            </a:r>
            <a:endParaRPr lang="en-US" sz="4000" b="1" dirty="0">
              <a:latin typeface="Maiandra GD" panose="020E0502030308020204" pitchFamily="34" charset="0"/>
            </a:endParaRPr>
          </a:p>
        </p:txBody>
      </p:sp>
    </p:spTree>
    <p:extLst>
      <p:ext uri="{BB962C8B-B14F-4D97-AF65-F5344CB8AC3E}">
        <p14:creationId xmlns:p14="http://schemas.microsoft.com/office/powerpoint/2010/main" val="7989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348856-61EB-89A3-6E16-08EF7E1E9BCB}"/>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29 </a:t>
            </a:r>
            <a:r>
              <a:rPr lang="en-US" sz="4000" b="1" dirty="0">
                <a:effectLst/>
                <a:latin typeface="Maiandra GD" panose="020E0502030308020204" pitchFamily="34" charset="0"/>
              </a:rPr>
              <a:t>I have told you now before it happens, so that when it does take place, you may believe and have faith [in Me]. </a:t>
            </a:r>
            <a:r>
              <a:rPr lang="en-US" sz="4000" b="1" baseline="30000" dirty="0">
                <a:effectLst/>
                <a:latin typeface="Maiandra GD" panose="020E0502030308020204" pitchFamily="34" charset="0"/>
              </a:rPr>
              <a:t>30 </a:t>
            </a:r>
            <a:r>
              <a:rPr lang="en-US" sz="4000" b="1" dirty="0">
                <a:effectLst/>
                <a:latin typeface="Maiandra GD" panose="020E0502030308020204" pitchFamily="34" charset="0"/>
              </a:rPr>
              <a:t>I will not speak with you much longer, for the ruler of the world (Satan) is coming. And he has no claim on Me [no power over Me nor anything that he can use against Me]; </a:t>
            </a:r>
            <a:r>
              <a:rPr lang="en-US" sz="4000" b="1" baseline="30000" dirty="0">
                <a:effectLst/>
                <a:latin typeface="Maiandra GD" panose="020E0502030308020204" pitchFamily="34" charset="0"/>
              </a:rPr>
              <a:t>31 </a:t>
            </a:r>
            <a:r>
              <a:rPr lang="en-US" sz="4000" b="1" dirty="0">
                <a:effectLst/>
                <a:latin typeface="Maiandra GD" panose="020E0502030308020204" pitchFamily="34" charset="0"/>
              </a:rPr>
              <a:t>but so that the world may know [without any doubt] that I love the Father, I do exactly as the Father has commanded Me [and act in full agreement with Him]. Get up, let us go from here.</a:t>
            </a:r>
            <a:endParaRPr lang="en-US" sz="4000" b="1" dirty="0">
              <a:latin typeface="Maiandra GD" panose="020E0502030308020204" pitchFamily="34" charset="0"/>
            </a:endParaRPr>
          </a:p>
        </p:txBody>
      </p:sp>
    </p:spTree>
    <p:extLst>
      <p:ext uri="{BB962C8B-B14F-4D97-AF65-F5344CB8AC3E}">
        <p14:creationId xmlns:p14="http://schemas.microsoft.com/office/powerpoint/2010/main" val="61619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purl.org/dc/dcmitype/"/>
    <ds:schemaRef ds:uri="http://purl.org/dc/terms/"/>
    <ds:schemaRef ds:uri="4873beb7-5857-4685-be1f-d57550cc96cc"/>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18615</TotalTime>
  <Words>673</Words>
  <Application>Microsoft Office PowerPoint</Application>
  <PresentationFormat>Custom</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the Holy Spirit - Never Alone</dc:title>
  <dc:creator>Joel Flowers</dc:creator>
  <cp:lastModifiedBy>Joe Puetz</cp:lastModifiedBy>
  <cp:revision>42</cp:revision>
  <cp:lastPrinted>2023-10-22T00:32:37Z</cp:lastPrinted>
  <dcterms:created xsi:type="dcterms:W3CDTF">2017-10-01T00:55:44Z</dcterms:created>
  <dcterms:modified xsi:type="dcterms:W3CDTF">2023-10-22T01:24:20Z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