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8"/>
  </p:notesMasterIdLst>
  <p:handoutMasterIdLst>
    <p:handoutMasterId r:id="rId19"/>
  </p:handoutMasterIdLst>
  <p:sldIdLst>
    <p:sldId id="325" r:id="rId6"/>
    <p:sldId id="306" r:id="rId7"/>
    <p:sldId id="313" r:id="rId8"/>
    <p:sldId id="307" r:id="rId9"/>
    <p:sldId id="308" r:id="rId10"/>
    <p:sldId id="309" r:id="rId11"/>
    <p:sldId id="310" r:id="rId12"/>
    <p:sldId id="314" r:id="rId13"/>
    <p:sldId id="311" r:id="rId14"/>
    <p:sldId id="305" r:id="rId15"/>
    <p:sldId id="315" r:id="rId16"/>
    <p:sldId id="312" r:id="rId17"/>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autoAdjust="0"/>
    <p:restoredTop sz="94280" autoAdjust="0"/>
  </p:normalViewPr>
  <p:slideViewPr>
    <p:cSldViewPr>
      <p:cViewPr varScale="1">
        <p:scale>
          <a:sx n="111" d="100"/>
          <a:sy n="111" d="100"/>
        </p:scale>
        <p:origin x="558" y="9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sz="quarter" idx="1"/>
          </p:nvPr>
        </p:nvSpPr>
        <p:spPr>
          <a:xfrm>
            <a:off x="4023094" y="0"/>
            <a:ext cx="3077739" cy="469424"/>
          </a:xfrm>
          <a:prstGeom prst="rect">
            <a:avLst/>
          </a:prstGeom>
        </p:spPr>
        <p:txBody>
          <a:bodyPr vert="horz" lIns="94209" tIns="47105" rIns="94209" bIns="47105" rtlCol="0"/>
          <a:lstStyle>
            <a:lvl1pPr algn="r">
              <a:defRPr sz="1200"/>
            </a:lvl1pPr>
          </a:lstStyle>
          <a:p>
            <a:fld id="{4954C6E1-AF92-4FB7-A013-0B520EBC30AE}" type="datetimeFigureOut">
              <a:rPr lang="en-US"/>
              <a:t>10/28/2023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5" name="Slide Number Placeholder 4"/>
          <p:cNvSpPr>
            <a:spLocks noGrp="1"/>
          </p:cNvSpPr>
          <p:nvPr>
            <p:ph type="sldNum" sz="quarter" idx="3"/>
          </p:nvPr>
        </p:nvSpPr>
        <p:spPr>
          <a:xfrm>
            <a:off x="4023094" y="8917422"/>
            <a:ext cx="3077739" cy="469424"/>
          </a:xfrm>
          <a:prstGeom prst="rect">
            <a:avLst/>
          </a:prstGeom>
        </p:spPr>
        <p:txBody>
          <a:bodyPr vert="horz" lIns="94209" tIns="47105" rIns="94209" bIns="47105"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9" tIns="47105" rIns="94209" bIns="47105" rtlCol="0"/>
          <a:lstStyle>
            <a:lvl1pPr algn="l">
              <a:defRPr sz="1200"/>
            </a:lvl1pPr>
          </a:lstStyle>
          <a:p>
            <a:endParaRPr/>
          </a:p>
        </p:txBody>
      </p:sp>
      <p:sp>
        <p:nvSpPr>
          <p:cNvPr id="3" name="Date Placeholder 2"/>
          <p:cNvSpPr>
            <a:spLocks noGrp="1"/>
          </p:cNvSpPr>
          <p:nvPr>
            <p:ph type="dt" idx="1"/>
          </p:nvPr>
        </p:nvSpPr>
        <p:spPr>
          <a:xfrm>
            <a:off x="4023094" y="0"/>
            <a:ext cx="3077739" cy="469424"/>
          </a:xfrm>
          <a:prstGeom prst="rect">
            <a:avLst/>
          </a:prstGeom>
        </p:spPr>
        <p:txBody>
          <a:bodyPr vert="horz" lIns="94209" tIns="47105" rIns="94209" bIns="47105" rtlCol="0"/>
          <a:lstStyle>
            <a:lvl1pPr algn="r">
              <a:defRPr sz="1200"/>
            </a:lvl1pPr>
          </a:lstStyle>
          <a:p>
            <a:fld id="{95C10850-0874-4A61-99B4-D613C5E8D9EA}" type="datetimeFigureOut">
              <a:rPr lang="en-US"/>
              <a:t>10/28/2023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09" tIns="47105" rIns="94209" bIns="47105"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9" tIns="47105" rIns="94209" bIns="47105"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09" tIns="47105" rIns="94209" bIns="47105" rtlCol="0" anchor="b"/>
          <a:lstStyle>
            <a:lvl1pPr algn="l">
              <a:defRPr sz="1200"/>
            </a:lvl1pPr>
          </a:lstStyle>
          <a:p>
            <a:endParaRPr/>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209" tIns="47105" rIns="94209" bIns="47105"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700731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29239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48536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10/28/2023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72656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10/28/2023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724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10/28/2023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74095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04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07516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496379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7656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741334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1590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10/28/2023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10/28/2023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10/28/2023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10/28/2023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10/28/2023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10/28/2023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2985516005"/>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0" dirty="0">
                <a:solidFill>
                  <a:prstClr val="white"/>
                </a:solidFill>
                <a:latin typeface="Cambria"/>
              </a:rPr>
              <a:t>Luke 8; Mark 5</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865126"/>
            <a:chOff x="950911" y="1752600"/>
            <a:chExt cx="10287000" cy="18651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8651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The Man in the Cemetery</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E10D15-F99E-496C-B527-3472C6613597}"/>
              </a:ext>
            </a:extLst>
          </p:cNvPr>
          <p:cNvSpPr/>
          <p:nvPr/>
        </p:nvSpPr>
        <p:spPr>
          <a:xfrm>
            <a:off x="74612" y="1228397"/>
            <a:ext cx="12039599" cy="4401205"/>
          </a:xfrm>
          <a:prstGeom prst="rect">
            <a:avLst/>
          </a:prstGeom>
        </p:spPr>
        <p:txBody>
          <a:bodyPr wrap="square">
            <a:spAutoFit/>
          </a:bodyPr>
          <a:lstStyle/>
          <a:p>
            <a:r>
              <a:rPr lang="en-US" sz="4000" b="1" baseline="30000" dirty="0">
                <a:latin typeface="Maiandra GD" panose="020E0502030308020204" pitchFamily="34" charset="0"/>
              </a:rPr>
              <a:t>36 </a:t>
            </a:r>
            <a:r>
              <a:rPr lang="en-US" sz="4000" b="1" dirty="0">
                <a:latin typeface="Maiandra GD" panose="020E0502030308020204" pitchFamily="34" charset="0"/>
              </a:rPr>
              <a:t>Those who had seen it told them how the man who had been demon-possessed had been healed.</a:t>
            </a:r>
          </a:p>
          <a:p>
            <a:r>
              <a:rPr lang="en-US" sz="4000" b="1" baseline="30000" dirty="0">
                <a:latin typeface="Maiandra GD" panose="020E0502030308020204" pitchFamily="34" charset="0"/>
              </a:rPr>
              <a:t>37 </a:t>
            </a:r>
            <a:r>
              <a:rPr lang="en-US" sz="4000" b="1" dirty="0">
                <a:latin typeface="Maiandra GD" panose="020E0502030308020204" pitchFamily="34" charset="0"/>
              </a:rPr>
              <a:t>Then all the people of the country of the </a:t>
            </a:r>
            <a:r>
              <a:rPr lang="en-US" sz="4000" b="1" dirty="0" err="1">
                <a:latin typeface="Maiandra GD" panose="020E0502030308020204" pitchFamily="34" charset="0"/>
              </a:rPr>
              <a:t>Gerasenes</a:t>
            </a:r>
            <a:r>
              <a:rPr lang="en-US" sz="4000" b="1" dirty="0">
                <a:latin typeface="Maiandra GD" panose="020E0502030308020204" pitchFamily="34" charset="0"/>
              </a:rPr>
              <a:t> and the surrounding district asked Him to leave them, because they were overwhelmed with fear. So Jesus got into the boat and returned [to the west side of the Sea of Galilee].</a:t>
            </a:r>
          </a:p>
        </p:txBody>
      </p:sp>
    </p:spTree>
    <p:extLst>
      <p:ext uri="{BB962C8B-B14F-4D97-AF65-F5344CB8AC3E}">
        <p14:creationId xmlns:p14="http://schemas.microsoft.com/office/powerpoint/2010/main" val="341875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0094C1-06B7-4BA7-8493-FC821ECC835B}"/>
              </a:ext>
            </a:extLst>
          </p:cNvPr>
          <p:cNvSpPr/>
          <p:nvPr/>
        </p:nvSpPr>
        <p:spPr>
          <a:xfrm>
            <a:off x="74612" y="1843950"/>
            <a:ext cx="12039600" cy="3170099"/>
          </a:xfrm>
          <a:prstGeom prst="rect">
            <a:avLst/>
          </a:prstGeom>
        </p:spPr>
        <p:txBody>
          <a:bodyPr wrap="square">
            <a:spAutoFit/>
          </a:bodyPr>
          <a:lstStyle/>
          <a:p>
            <a:r>
              <a:rPr lang="en-US" sz="4000" b="1" baseline="30000" dirty="0">
                <a:latin typeface="Maiandra GD" panose="020E0502030308020204" pitchFamily="34" charset="0"/>
              </a:rPr>
              <a:t>17 </a:t>
            </a:r>
            <a:r>
              <a:rPr lang="en-US" sz="4000" b="1" dirty="0">
                <a:latin typeface="Maiandra GD" panose="020E0502030308020204" pitchFamily="34" charset="0"/>
              </a:rPr>
              <a:t>So the people began to beg with Jesus to leave their region. </a:t>
            </a:r>
            <a:r>
              <a:rPr lang="en-US" sz="4000" b="1" baseline="30000" dirty="0">
                <a:latin typeface="Maiandra GD" panose="020E0502030308020204" pitchFamily="34" charset="0"/>
              </a:rPr>
              <a:t>18 </a:t>
            </a:r>
            <a:r>
              <a:rPr lang="en-US" sz="4000" b="1" dirty="0">
                <a:latin typeface="Maiandra GD" panose="020E0502030308020204" pitchFamily="34" charset="0"/>
              </a:rPr>
              <a:t>As He was stepping into the boat, the [Gentile] man who had been demon-possessed was begging with Him [asking] that he might go with Him [as a disciple]. (Mark 5)</a:t>
            </a:r>
          </a:p>
        </p:txBody>
      </p:sp>
    </p:spTree>
    <p:extLst>
      <p:ext uri="{BB962C8B-B14F-4D97-AF65-F5344CB8AC3E}">
        <p14:creationId xmlns:p14="http://schemas.microsoft.com/office/powerpoint/2010/main" val="90614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BAD9E1-02BB-4689-A7B7-CAB7E78405D0}"/>
              </a:ext>
            </a:extLst>
          </p:cNvPr>
          <p:cNvSpPr/>
          <p:nvPr/>
        </p:nvSpPr>
        <p:spPr>
          <a:xfrm>
            <a:off x="74612" y="1228397"/>
            <a:ext cx="12039600" cy="4401205"/>
          </a:xfrm>
          <a:prstGeom prst="rect">
            <a:avLst/>
          </a:prstGeom>
        </p:spPr>
        <p:txBody>
          <a:bodyPr wrap="square">
            <a:spAutoFit/>
          </a:bodyPr>
          <a:lstStyle/>
          <a:p>
            <a:r>
              <a:rPr lang="en-US" sz="4000" b="1" baseline="30000" dirty="0">
                <a:latin typeface="Maiandra GD" panose="020E0502030308020204" pitchFamily="34" charset="0"/>
              </a:rPr>
              <a:t>38 </a:t>
            </a:r>
            <a:r>
              <a:rPr lang="en-US" sz="4000" b="1" dirty="0">
                <a:latin typeface="Maiandra GD" panose="020E0502030308020204" pitchFamily="34" charset="0"/>
              </a:rPr>
              <a:t>But the man from whom the demons had gone out kept begging Him, pleading to go with Him; but Jesus sent him away, saying, </a:t>
            </a:r>
            <a:r>
              <a:rPr lang="en-US" sz="4000" b="1" baseline="30000" dirty="0">
                <a:latin typeface="Maiandra GD" panose="020E0502030308020204" pitchFamily="34" charset="0"/>
              </a:rPr>
              <a:t>39 </a:t>
            </a:r>
            <a:r>
              <a:rPr lang="en-US" sz="4000" b="1" dirty="0">
                <a:latin typeface="Maiandra GD" panose="020E0502030308020204" pitchFamily="34" charset="0"/>
              </a:rPr>
              <a:t>“Return home and tell [about] all the great things God has done for you.” So the man went away, proclaiming throughout the whole city what great things Jesus had done for him.</a:t>
            </a:r>
          </a:p>
        </p:txBody>
      </p:sp>
    </p:spTree>
    <p:extLst>
      <p:ext uri="{BB962C8B-B14F-4D97-AF65-F5344CB8AC3E}">
        <p14:creationId xmlns:p14="http://schemas.microsoft.com/office/powerpoint/2010/main" val="85519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A75196-AF42-459F-AEC3-E506088E1E01}"/>
              </a:ext>
            </a:extLst>
          </p:cNvPr>
          <p:cNvSpPr/>
          <p:nvPr/>
        </p:nvSpPr>
        <p:spPr>
          <a:xfrm>
            <a:off x="74612" y="982176"/>
            <a:ext cx="12039600" cy="4893647"/>
          </a:xfrm>
          <a:prstGeom prst="rect">
            <a:avLst/>
          </a:prstGeom>
        </p:spPr>
        <p:txBody>
          <a:bodyPr wrap="square">
            <a:spAutoFit/>
          </a:bodyPr>
          <a:lstStyle/>
          <a:p>
            <a:r>
              <a:rPr lang="en-US" sz="4400" b="1" i="1" u="sng" dirty="0">
                <a:latin typeface="Maiandra GD" panose="020E0502030308020204" pitchFamily="34" charset="0"/>
              </a:rPr>
              <a:t>The Demoniac Cured</a:t>
            </a:r>
          </a:p>
          <a:p>
            <a:endParaRPr lang="en-US" sz="1800" b="1" i="1" u="sng" dirty="0">
              <a:latin typeface="Maiandra GD" panose="020E0502030308020204" pitchFamily="34" charset="0"/>
            </a:endParaRPr>
          </a:p>
          <a:p>
            <a:r>
              <a:rPr lang="en-US" sz="4000" b="1" baseline="30000" dirty="0">
                <a:latin typeface="Maiandra GD" panose="020E0502030308020204" pitchFamily="34" charset="0"/>
              </a:rPr>
              <a:t>26 </a:t>
            </a:r>
            <a:r>
              <a:rPr lang="en-US" sz="4000" b="1" dirty="0">
                <a:latin typeface="Maiandra GD" panose="020E0502030308020204" pitchFamily="34" charset="0"/>
              </a:rPr>
              <a:t>Then they sailed to the country of the </a:t>
            </a:r>
            <a:r>
              <a:rPr lang="en-US" sz="4000" b="1" dirty="0" err="1">
                <a:latin typeface="Maiandra GD" panose="020E0502030308020204" pitchFamily="34" charset="0"/>
              </a:rPr>
              <a:t>Gerasenes</a:t>
            </a:r>
            <a:r>
              <a:rPr lang="en-US" sz="4000" b="1" dirty="0">
                <a:latin typeface="Maiandra GD" panose="020E0502030308020204" pitchFamily="34" charset="0"/>
              </a:rPr>
              <a:t>, which is east of Galilee. </a:t>
            </a:r>
            <a:r>
              <a:rPr lang="en-US" sz="4000" b="1" baseline="30000" dirty="0">
                <a:latin typeface="Maiandra GD" panose="020E0502030308020204" pitchFamily="34" charset="0"/>
              </a:rPr>
              <a:t>27 </a:t>
            </a:r>
            <a:r>
              <a:rPr lang="en-US" sz="4000" b="1" dirty="0">
                <a:latin typeface="Maiandra GD" panose="020E0502030308020204" pitchFamily="34" charset="0"/>
              </a:rPr>
              <a:t>Now when Jesus stepped out on land, He was met by a man from the city [of </a:t>
            </a:r>
            <a:r>
              <a:rPr lang="en-US" sz="4000" b="1" dirty="0" err="1">
                <a:latin typeface="Maiandra GD" panose="020E0502030308020204" pitchFamily="34" charset="0"/>
              </a:rPr>
              <a:t>Gerasa</a:t>
            </a:r>
            <a:r>
              <a:rPr lang="en-US" sz="4000" b="1" dirty="0">
                <a:latin typeface="Maiandra GD" panose="020E0502030308020204" pitchFamily="34" charset="0"/>
              </a:rPr>
              <a:t>] who was possessed with demons. For a long time he had worn no clothes, and was not living in a house, but among the tombs.</a:t>
            </a:r>
            <a:endParaRPr lang="en-US" sz="4000" b="1" dirty="0">
              <a:effectLst/>
              <a:latin typeface="Maiandra GD" panose="020E0502030308020204" pitchFamily="34" charset="0"/>
            </a:endParaRPr>
          </a:p>
        </p:txBody>
      </p:sp>
    </p:spTree>
    <p:extLst>
      <p:ext uri="{BB962C8B-B14F-4D97-AF65-F5344CB8AC3E}">
        <p14:creationId xmlns:p14="http://schemas.microsoft.com/office/powerpoint/2010/main" val="258019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429D21-624F-4B59-80E7-1696615E72DE}"/>
              </a:ext>
            </a:extLst>
          </p:cNvPr>
          <p:cNvSpPr/>
          <p:nvPr/>
        </p:nvSpPr>
        <p:spPr>
          <a:xfrm>
            <a:off x="74612" y="612844"/>
            <a:ext cx="12039600" cy="5632311"/>
          </a:xfrm>
          <a:prstGeom prst="rect">
            <a:avLst/>
          </a:prstGeom>
        </p:spPr>
        <p:txBody>
          <a:bodyPr wrap="square">
            <a:spAutoFit/>
          </a:bodyPr>
          <a:lstStyle/>
          <a:p>
            <a:r>
              <a:rPr lang="en-US" sz="4000" b="1" dirty="0">
                <a:latin typeface="Maiandra GD" panose="020E0502030308020204" pitchFamily="34" charset="0"/>
              </a:rPr>
              <a:t> </a:t>
            </a:r>
            <a:r>
              <a:rPr lang="en-US" sz="4000" b="1" baseline="30000" dirty="0">
                <a:latin typeface="Maiandra GD" panose="020E0502030308020204" pitchFamily="34" charset="0"/>
              </a:rPr>
              <a:t>3 </a:t>
            </a:r>
            <a:r>
              <a:rPr lang="en-US" sz="4000" b="1" dirty="0">
                <a:latin typeface="Maiandra GD" panose="020E0502030308020204" pitchFamily="34" charset="0"/>
              </a:rPr>
              <a:t>and the man lived in the tombs, and no one could bind him anymore, not even with chains. </a:t>
            </a:r>
            <a:r>
              <a:rPr lang="en-US" sz="4000" b="1" baseline="30000" dirty="0">
                <a:latin typeface="Maiandra GD" panose="020E0502030308020204" pitchFamily="34" charset="0"/>
              </a:rPr>
              <a:t>4 </a:t>
            </a:r>
            <a:r>
              <a:rPr lang="en-US" sz="4000" b="1" dirty="0">
                <a:latin typeface="Maiandra GD" panose="020E0502030308020204" pitchFamily="34" charset="0"/>
              </a:rPr>
              <a:t>For he had often been bound with shackles [for the feet] and with chains, and he tore apart the chains and broke the shackles into pieces, and no one was strong enough to subdue and tame him. </a:t>
            </a:r>
            <a:r>
              <a:rPr lang="en-US" sz="4000" b="1" baseline="30000" dirty="0">
                <a:latin typeface="Maiandra GD" panose="020E0502030308020204" pitchFamily="34" charset="0"/>
              </a:rPr>
              <a:t>5 </a:t>
            </a:r>
            <a:r>
              <a:rPr lang="en-US" sz="4000" b="1" dirty="0">
                <a:latin typeface="Maiandra GD" panose="020E0502030308020204" pitchFamily="34" charset="0"/>
              </a:rPr>
              <a:t>Night and day he was constantly screaming and shrieking among the tombs and on the mountains, and cutting himself with [sharp] stones.  (Mark 5)</a:t>
            </a:r>
          </a:p>
        </p:txBody>
      </p:sp>
    </p:spTree>
    <p:extLst>
      <p:ext uri="{BB962C8B-B14F-4D97-AF65-F5344CB8AC3E}">
        <p14:creationId xmlns:p14="http://schemas.microsoft.com/office/powerpoint/2010/main" val="3099003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300AFA-911C-4B7B-809F-EF9E8008099F}"/>
              </a:ext>
            </a:extLst>
          </p:cNvPr>
          <p:cNvSpPr/>
          <p:nvPr/>
        </p:nvSpPr>
        <p:spPr>
          <a:xfrm>
            <a:off x="74612" y="1228397"/>
            <a:ext cx="12039599" cy="4401205"/>
          </a:xfrm>
          <a:prstGeom prst="rect">
            <a:avLst/>
          </a:prstGeom>
        </p:spPr>
        <p:txBody>
          <a:bodyPr wrap="square">
            <a:spAutoFit/>
          </a:bodyPr>
          <a:lstStyle/>
          <a:p>
            <a:r>
              <a:rPr lang="en-US" sz="4000" b="1" baseline="30000" dirty="0">
                <a:latin typeface="Maiandra GD" panose="020E0502030308020204" pitchFamily="34" charset="0"/>
              </a:rPr>
              <a:t>28 </a:t>
            </a:r>
            <a:r>
              <a:rPr lang="en-US" sz="4000" b="1" dirty="0">
                <a:latin typeface="Maiandra GD" panose="020E0502030308020204" pitchFamily="34" charset="0"/>
              </a:rPr>
              <a:t>Seeing Jesus, he cried out [with a terrible voice from the depths of his throat] and fell down before Him [in dread and terror], and shouted loudly, “What business do we have [in common] with each other, Jesus, Son of the Most High God? I beg You, do not torment me [before the appointed time of judgment]!”</a:t>
            </a:r>
          </a:p>
        </p:txBody>
      </p:sp>
    </p:spTree>
    <p:extLst>
      <p:ext uri="{BB962C8B-B14F-4D97-AF65-F5344CB8AC3E}">
        <p14:creationId xmlns:p14="http://schemas.microsoft.com/office/powerpoint/2010/main" val="145193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F2C8E2-2203-49D1-8D93-358953F300F7}"/>
              </a:ext>
            </a:extLst>
          </p:cNvPr>
          <p:cNvSpPr/>
          <p:nvPr/>
        </p:nvSpPr>
        <p:spPr>
          <a:xfrm>
            <a:off x="74612" y="1536174"/>
            <a:ext cx="12039600" cy="3785652"/>
          </a:xfrm>
          <a:prstGeom prst="rect">
            <a:avLst/>
          </a:prstGeom>
        </p:spPr>
        <p:txBody>
          <a:bodyPr wrap="square">
            <a:spAutoFit/>
          </a:bodyPr>
          <a:lstStyle/>
          <a:p>
            <a:r>
              <a:rPr lang="en-US" sz="4000" b="1" baseline="30000" dirty="0">
                <a:latin typeface="Maiandra GD" panose="020E0502030308020204" pitchFamily="34" charset="0"/>
              </a:rPr>
              <a:t>29 </a:t>
            </a:r>
            <a:r>
              <a:rPr lang="en-US" sz="4000" b="1" dirty="0">
                <a:latin typeface="Maiandra GD" panose="020E0502030308020204" pitchFamily="34" charset="0"/>
              </a:rPr>
              <a:t>Now He was [already] commanding the unclean spirit to come out of the man. For it had seized him [violently] many times; and he was kept under guard and bound with chains and shackles, but he would break the bonds and be driven by the demon into the desert.</a:t>
            </a:r>
          </a:p>
        </p:txBody>
      </p:sp>
    </p:spTree>
    <p:extLst>
      <p:ext uri="{BB962C8B-B14F-4D97-AF65-F5344CB8AC3E}">
        <p14:creationId xmlns:p14="http://schemas.microsoft.com/office/powerpoint/2010/main" val="313816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4D856E-AD6A-4134-8577-33CF6617690A}"/>
              </a:ext>
            </a:extLst>
          </p:cNvPr>
          <p:cNvSpPr/>
          <p:nvPr/>
        </p:nvSpPr>
        <p:spPr>
          <a:xfrm>
            <a:off x="71811" y="2151727"/>
            <a:ext cx="12045201" cy="2554545"/>
          </a:xfrm>
          <a:prstGeom prst="rect">
            <a:avLst/>
          </a:prstGeom>
        </p:spPr>
        <p:txBody>
          <a:bodyPr wrap="square">
            <a:spAutoFit/>
          </a:bodyPr>
          <a:lstStyle/>
          <a:p>
            <a:r>
              <a:rPr lang="en-US" sz="4000" b="1" baseline="30000" dirty="0">
                <a:latin typeface="Maiandra GD" panose="020E0502030308020204" pitchFamily="34" charset="0"/>
              </a:rPr>
              <a:t>30 </a:t>
            </a:r>
            <a:r>
              <a:rPr lang="en-US" sz="4000" b="1" dirty="0">
                <a:latin typeface="Maiandra GD" panose="020E0502030308020204" pitchFamily="34" charset="0"/>
              </a:rPr>
              <a:t>Then Jesus asked him, “What is your name?” And he answered, “Legion”; because many demons had entered him. </a:t>
            </a:r>
            <a:r>
              <a:rPr lang="en-US" sz="4000" b="1" baseline="30000" dirty="0">
                <a:latin typeface="Maiandra GD" panose="020E0502030308020204" pitchFamily="34" charset="0"/>
              </a:rPr>
              <a:t>31 </a:t>
            </a:r>
            <a:r>
              <a:rPr lang="en-US" sz="4000" b="1" dirty="0">
                <a:latin typeface="Maiandra GD" panose="020E0502030308020204" pitchFamily="34" charset="0"/>
              </a:rPr>
              <a:t>They continually begged Him not to command them to go into the abyss.</a:t>
            </a:r>
          </a:p>
        </p:txBody>
      </p:sp>
    </p:spTree>
    <p:extLst>
      <p:ext uri="{BB962C8B-B14F-4D97-AF65-F5344CB8AC3E}">
        <p14:creationId xmlns:p14="http://schemas.microsoft.com/office/powerpoint/2010/main" val="70844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46B79F-1982-4483-866B-F6D4B09F65BE}"/>
              </a:ext>
            </a:extLst>
          </p:cNvPr>
          <p:cNvSpPr/>
          <p:nvPr/>
        </p:nvSpPr>
        <p:spPr>
          <a:xfrm>
            <a:off x="74612" y="1536174"/>
            <a:ext cx="12039600" cy="3785652"/>
          </a:xfrm>
          <a:prstGeom prst="rect">
            <a:avLst/>
          </a:prstGeom>
        </p:spPr>
        <p:txBody>
          <a:bodyPr wrap="square">
            <a:spAutoFit/>
          </a:bodyPr>
          <a:lstStyle/>
          <a:p>
            <a:r>
              <a:rPr lang="en-US" sz="4000" b="1" baseline="30000" dirty="0">
                <a:latin typeface="Maiandra GD" panose="020E0502030308020204" pitchFamily="34" charset="0"/>
              </a:rPr>
              <a:t>32 </a:t>
            </a:r>
            <a:r>
              <a:rPr lang="en-US" sz="4000" b="1" dirty="0">
                <a:latin typeface="Maiandra GD" panose="020E0502030308020204" pitchFamily="34" charset="0"/>
              </a:rPr>
              <a:t>Now a large herd of pigs was feeding there on the mountain. The demons begged Jesus to allow them to enter the pigs, and He gave them permission. </a:t>
            </a:r>
          </a:p>
          <a:p>
            <a:r>
              <a:rPr lang="en-US" sz="4000" b="1" baseline="30000" dirty="0">
                <a:latin typeface="Maiandra GD" panose="020E0502030308020204" pitchFamily="34" charset="0"/>
              </a:rPr>
              <a:t>33 </a:t>
            </a:r>
            <a:r>
              <a:rPr lang="en-US" sz="4000" b="1" dirty="0">
                <a:latin typeface="Maiandra GD" panose="020E0502030308020204" pitchFamily="34" charset="0"/>
              </a:rPr>
              <a:t>Then the demons came out of the man and entered the pigs; and the herd rushed down the steep bank into the lake and was drowned.</a:t>
            </a:r>
          </a:p>
        </p:txBody>
      </p:sp>
    </p:spTree>
    <p:extLst>
      <p:ext uri="{BB962C8B-B14F-4D97-AF65-F5344CB8AC3E}">
        <p14:creationId xmlns:p14="http://schemas.microsoft.com/office/powerpoint/2010/main" val="311034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B96485-1278-4F88-B574-D5D03985535D}"/>
              </a:ext>
            </a:extLst>
          </p:cNvPr>
          <p:cNvSpPr/>
          <p:nvPr/>
        </p:nvSpPr>
        <p:spPr>
          <a:xfrm>
            <a:off x="74612" y="612844"/>
            <a:ext cx="12039600" cy="5632311"/>
          </a:xfrm>
          <a:prstGeom prst="rect">
            <a:avLst/>
          </a:prstGeom>
        </p:spPr>
        <p:txBody>
          <a:bodyPr wrap="square">
            <a:spAutoFit/>
          </a:bodyPr>
          <a:lstStyle/>
          <a:p>
            <a:r>
              <a:rPr lang="en-US" sz="4000" b="1" baseline="30000" dirty="0">
                <a:latin typeface="Maiandra GD" panose="020E0502030308020204" pitchFamily="34" charset="0"/>
              </a:rPr>
              <a:t>11 </a:t>
            </a:r>
            <a:r>
              <a:rPr lang="en-US" sz="4000" b="1" dirty="0">
                <a:latin typeface="Maiandra GD" panose="020E0502030308020204" pitchFamily="34" charset="0"/>
              </a:rPr>
              <a:t>Now there was a large herd of pigs grazing there on the mountain. </a:t>
            </a:r>
            <a:r>
              <a:rPr lang="en-US" sz="4000" b="1" baseline="30000" dirty="0">
                <a:latin typeface="Maiandra GD" panose="020E0502030308020204" pitchFamily="34" charset="0"/>
              </a:rPr>
              <a:t>12 </a:t>
            </a:r>
            <a:r>
              <a:rPr lang="en-US" sz="4000" b="1" dirty="0">
                <a:latin typeface="Maiandra GD" panose="020E0502030308020204" pitchFamily="34" charset="0"/>
              </a:rPr>
              <a:t>And the demons begged Him, saying, “Send us to the pigs so that we may go into them!” </a:t>
            </a:r>
            <a:r>
              <a:rPr lang="en-US" sz="4000" b="1" baseline="30000" dirty="0">
                <a:latin typeface="Maiandra GD" panose="020E0502030308020204" pitchFamily="34" charset="0"/>
              </a:rPr>
              <a:t>13 </a:t>
            </a:r>
            <a:r>
              <a:rPr lang="en-US" sz="4000" b="1" dirty="0">
                <a:latin typeface="Maiandra GD" panose="020E0502030308020204" pitchFamily="34" charset="0"/>
              </a:rPr>
              <a:t>Jesus gave them permission. And the unclean spirits came out [of the man] and entered the pigs. The herd, numbering about two thousand, rushed down the steep bank into the sea; and they were drowned [one after the other] in the sea. </a:t>
            </a:r>
          </a:p>
          <a:p>
            <a:r>
              <a:rPr lang="en-US" sz="4000" b="1" dirty="0">
                <a:latin typeface="Maiandra GD" panose="020E0502030308020204" pitchFamily="34" charset="0"/>
              </a:rPr>
              <a:t>(Mark 5)</a:t>
            </a:r>
          </a:p>
        </p:txBody>
      </p:sp>
    </p:spTree>
    <p:extLst>
      <p:ext uri="{BB962C8B-B14F-4D97-AF65-F5344CB8AC3E}">
        <p14:creationId xmlns:p14="http://schemas.microsoft.com/office/powerpoint/2010/main" val="4023145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4FBF1D-2CD1-4701-9129-E37B0F96EF9D}"/>
              </a:ext>
            </a:extLst>
          </p:cNvPr>
          <p:cNvSpPr/>
          <p:nvPr/>
        </p:nvSpPr>
        <p:spPr>
          <a:xfrm>
            <a:off x="74612" y="1228397"/>
            <a:ext cx="12039600" cy="4401205"/>
          </a:xfrm>
          <a:prstGeom prst="rect">
            <a:avLst/>
          </a:prstGeom>
        </p:spPr>
        <p:txBody>
          <a:bodyPr wrap="square">
            <a:spAutoFit/>
          </a:bodyPr>
          <a:lstStyle/>
          <a:p>
            <a:r>
              <a:rPr lang="en-US" sz="4000" b="1" baseline="30000" dirty="0">
                <a:latin typeface="Maiandra GD" panose="020E0502030308020204" pitchFamily="34" charset="0"/>
              </a:rPr>
              <a:t>34 </a:t>
            </a:r>
            <a:r>
              <a:rPr lang="en-US" sz="4000" b="1" dirty="0">
                <a:latin typeface="Maiandra GD" panose="020E0502030308020204" pitchFamily="34" charset="0"/>
              </a:rPr>
              <a:t>When the herdsmen saw what had happened, they ran away and told it in the city and out in the country. </a:t>
            </a:r>
            <a:r>
              <a:rPr lang="en-US" sz="4000" b="1" baseline="30000" dirty="0">
                <a:latin typeface="Maiandra GD" panose="020E0502030308020204" pitchFamily="34" charset="0"/>
              </a:rPr>
              <a:t>35 </a:t>
            </a:r>
            <a:r>
              <a:rPr lang="en-US" sz="4000" b="1" dirty="0">
                <a:latin typeface="Maiandra GD" panose="020E0502030308020204" pitchFamily="34" charset="0"/>
              </a:rPr>
              <a:t>And people came out to see what had happened. They came to Jesus, and found the man from whom the demons had gone out, sitting at Jesus’ feet, clothed and in his right mind (mentally healthy); and they were frightened.</a:t>
            </a:r>
          </a:p>
        </p:txBody>
      </p:sp>
    </p:spTree>
    <p:extLst>
      <p:ext uri="{BB962C8B-B14F-4D97-AF65-F5344CB8AC3E}">
        <p14:creationId xmlns:p14="http://schemas.microsoft.com/office/powerpoint/2010/main" val="227557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purl.org/dc/elements/1.1/"/>
    <ds:schemaRef ds:uri="http://purl.org/dc/dcmitype/"/>
    <ds:schemaRef ds:uri="http://schemas.microsoft.com/office/infopath/2007/PartnerControls"/>
    <ds:schemaRef ds:uri="http://www.w3.org/XML/1998/namespace"/>
    <ds:schemaRef ds:uri="http://schemas.microsoft.com/office/2006/documentManagement/types"/>
    <ds:schemaRef ds:uri="http://purl.org/dc/terms/"/>
    <ds:schemaRef ds:uri="4873beb7-5857-4685-be1f-d57550cc96cc"/>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10741</TotalTime>
  <Words>786</Words>
  <Application>Microsoft Office PowerPoint</Application>
  <PresentationFormat>Custom</PresentationFormat>
  <Paragraphs>23</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 in the Cemetery</dc:title>
  <dc:creator>Joel Flowers</dc:creator>
  <cp:lastModifiedBy>Joe Puetz</cp:lastModifiedBy>
  <cp:revision>23</cp:revision>
  <cp:lastPrinted>2022-10-30T12:21:13Z</cp:lastPrinted>
  <dcterms:created xsi:type="dcterms:W3CDTF">2017-10-01T00:55:44Z</dcterms:created>
  <dcterms:modified xsi:type="dcterms:W3CDTF">2023-10-28T22:49:23Z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