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Lst>
  <p:notesMasterIdLst>
    <p:notesMasterId r:id="rId23"/>
  </p:notesMasterIdLst>
  <p:handoutMasterIdLst>
    <p:handoutMasterId r:id="rId24"/>
  </p:handoutMasterIdLst>
  <p:sldIdLst>
    <p:sldId id="336" r:id="rId6"/>
    <p:sldId id="281" r:id="rId7"/>
    <p:sldId id="337" r:id="rId8"/>
    <p:sldId id="326" r:id="rId9"/>
    <p:sldId id="325" r:id="rId10"/>
    <p:sldId id="329" r:id="rId11"/>
    <p:sldId id="306" r:id="rId12"/>
    <p:sldId id="307" r:id="rId13"/>
    <p:sldId id="308" r:id="rId14"/>
    <p:sldId id="309" r:id="rId15"/>
    <p:sldId id="310" r:id="rId16"/>
    <p:sldId id="311" r:id="rId17"/>
    <p:sldId id="319" r:id="rId18"/>
    <p:sldId id="330" r:id="rId19"/>
    <p:sldId id="331" r:id="rId20"/>
    <p:sldId id="332" r:id="rId21"/>
    <p:sldId id="334" r:id="rId22"/>
  </p:sldIdLst>
  <p:sldSz cx="12188825" cy="6858000"/>
  <p:notesSz cx="7102475" cy="9388475"/>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6" pos="3839">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280" autoAdjust="0"/>
  </p:normalViewPr>
  <p:slideViewPr>
    <p:cSldViewPr>
      <p:cViewPr varScale="1">
        <p:scale>
          <a:sx n="105" d="100"/>
          <a:sy n="105" d="100"/>
        </p:scale>
        <p:origin x="834" y="102"/>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4193" tIns="47097" rIns="94193" bIns="47097" rtlCol="0"/>
          <a:lstStyle>
            <a:lvl1pPr algn="l">
              <a:defRPr sz="1200"/>
            </a:lvl1pPr>
          </a:lstStyle>
          <a:p>
            <a:endParaRPr/>
          </a:p>
        </p:txBody>
      </p:sp>
      <p:sp>
        <p:nvSpPr>
          <p:cNvPr id="3" name="Date Placeholder 2"/>
          <p:cNvSpPr>
            <a:spLocks noGrp="1"/>
          </p:cNvSpPr>
          <p:nvPr>
            <p:ph type="dt" sz="quarter" idx="1"/>
          </p:nvPr>
        </p:nvSpPr>
        <p:spPr>
          <a:xfrm>
            <a:off x="4023095" y="0"/>
            <a:ext cx="3077739" cy="469424"/>
          </a:xfrm>
          <a:prstGeom prst="rect">
            <a:avLst/>
          </a:prstGeom>
        </p:spPr>
        <p:txBody>
          <a:bodyPr vert="horz" lIns="94193" tIns="47097" rIns="94193" bIns="47097" rtlCol="0"/>
          <a:lstStyle>
            <a:lvl1pPr algn="r">
              <a:defRPr sz="1200"/>
            </a:lvl1pPr>
          </a:lstStyle>
          <a:p>
            <a:fld id="{4954C6E1-AF92-4FB7-A013-0B520EBC30AE}" type="datetimeFigureOut">
              <a:rPr lang="en-US"/>
              <a:t>12/23/2023</a:t>
            </a:fld>
            <a:endParaRPr/>
          </a:p>
        </p:txBody>
      </p:sp>
      <p:sp>
        <p:nvSpPr>
          <p:cNvPr id="4" name="Footer Placeholder 3"/>
          <p:cNvSpPr>
            <a:spLocks noGrp="1"/>
          </p:cNvSpPr>
          <p:nvPr>
            <p:ph type="ftr" sz="quarter" idx="2"/>
          </p:nvPr>
        </p:nvSpPr>
        <p:spPr>
          <a:xfrm>
            <a:off x="1" y="8917422"/>
            <a:ext cx="3077739" cy="469424"/>
          </a:xfrm>
          <a:prstGeom prst="rect">
            <a:avLst/>
          </a:prstGeom>
        </p:spPr>
        <p:txBody>
          <a:bodyPr vert="horz" lIns="94193" tIns="47097" rIns="94193" bIns="47097" rtlCol="0" anchor="b"/>
          <a:lstStyle>
            <a:lvl1pPr algn="l">
              <a:defRPr sz="1200"/>
            </a:lvl1pPr>
          </a:lstStyle>
          <a:p>
            <a:endParaRPr/>
          </a:p>
        </p:txBody>
      </p:sp>
      <p:sp>
        <p:nvSpPr>
          <p:cNvPr id="5" name="Slide Number Placeholder 4"/>
          <p:cNvSpPr>
            <a:spLocks noGrp="1"/>
          </p:cNvSpPr>
          <p:nvPr>
            <p:ph type="sldNum" sz="quarter" idx="3"/>
          </p:nvPr>
        </p:nvSpPr>
        <p:spPr>
          <a:xfrm>
            <a:off x="4023095" y="8917422"/>
            <a:ext cx="3077739" cy="469424"/>
          </a:xfrm>
          <a:prstGeom prst="rect">
            <a:avLst/>
          </a:prstGeom>
        </p:spPr>
        <p:txBody>
          <a:bodyPr vert="horz" lIns="94193" tIns="47097" rIns="94193" bIns="47097" rtlCol="0" anchor="b"/>
          <a:lstStyle>
            <a:lvl1pPr algn="r">
              <a:defRPr sz="1200"/>
            </a:lvl1pPr>
          </a:lstStyle>
          <a:p>
            <a:fld id="{DA52D9BF-D574-4807-B36C-9E2A025BE826}" type="slidenum">
              <a:rPr/>
              <a:t>‹#›</a:t>
            </a:fld>
            <a:endParaRPr/>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4193" tIns="47097" rIns="94193" bIns="47097" rtlCol="0"/>
          <a:lstStyle>
            <a:lvl1pPr algn="l">
              <a:defRPr sz="1200"/>
            </a:lvl1pPr>
          </a:lstStyle>
          <a:p>
            <a:endParaRPr/>
          </a:p>
        </p:txBody>
      </p:sp>
      <p:sp>
        <p:nvSpPr>
          <p:cNvPr id="3" name="Date Placeholder 2"/>
          <p:cNvSpPr>
            <a:spLocks noGrp="1"/>
          </p:cNvSpPr>
          <p:nvPr>
            <p:ph type="dt" idx="1"/>
          </p:nvPr>
        </p:nvSpPr>
        <p:spPr>
          <a:xfrm>
            <a:off x="4023095" y="0"/>
            <a:ext cx="3077739" cy="469424"/>
          </a:xfrm>
          <a:prstGeom prst="rect">
            <a:avLst/>
          </a:prstGeom>
        </p:spPr>
        <p:txBody>
          <a:bodyPr vert="horz" lIns="94193" tIns="47097" rIns="94193" bIns="47097" rtlCol="0"/>
          <a:lstStyle>
            <a:lvl1pPr algn="r">
              <a:defRPr sz="1200"/>
            </a:lvl1pPr>
          </a:lstStyle>
          <a:p>
            <a:fld id="{95C10850-0874-4A61-99B4-D613C5E8D9EA}" type="datetimeFigureOut">
              <a:rPr lang="en-US"/>
              <a:t>12/23/2023</a:t>
            </a:fld>
            <a:endParaRPr/>
          </a:p>
        </p:txBody>
      </p:sp>
      <p:sp>
        <p:nvSpPr>
          <p:cNvPr id="4" name="Slide Image Placeholder 3"/>
          <p:cNvSpPr>
            <a:spLocks noGrp="1" noRot="1" noChangeAspect="1"/>
          </p:cNvSpPr>
          <p:nvPr>
            <p:ph type="sldImg" idx="2"/>
          </p:nvPr>
        </p:nvSpPr>
        <p:spPr>
          <a:xfrm>
            <a:off x="422275" y="703263"/>
            <a:ext cx="6257925" cy="3521075"/>
          </a:xfrm>
          <a:prstGeom prst="rect">
            <a:avLst/>
          </a:prstGeom>
          <a:noFill/>
          <a:ln w="12700">
            <a:solidFill>
              <a:prstClr val="black"/>
            </a:solidFill>
          </a:ln>
        </p:spPr>
        <p:txBody>
          <a:bodyPr vert="horz" lIns="94193" tIns="47097" rIns="94193" bIns="47097" rtlCol="0" anchor="ctr"/>
          <a:lstStyle/>
          <a:p>
            <a:endParaRPr/>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193" tIns="47097" rIns="94193" bIns="47097"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1" y="8917422"/>
            <a:ext cx="3077739" cy="469424"/>
          </a:xfrm>
          <a:prstGeom prst="rect">
            <a:avLst/>
          </a:prstGeom>
        </p:spPr>
        <p:txBody>
          <a:bodyPr vert="horz" lIns="94193" tIns="47097" rIns="94193" bIns="47097" rtlCol="0" anchor="b"/>
          <a:lstStyle>
            <a:lvl1pPr algn="l">
              <a:defRPr sz="1200"/>
            </a:lvl1pPr>
          </a:lstStyle>
          <a:p>
            <a:endParaRPr/>
          </a:p>
        </p:txBody>
      </p:sp>
      <p:sp>
        <p:nvSpPr>
          <p:cNvPr id="7" name="Slide Number Placeholder 6"/>
          <p:cNvSpPr>
            <a:spLocks noGrp="1"/>
          </p:cNvSpPr>
          <p:nvPr>
            <p:ph type="sldNum" sz="quarter" idx="5"/>
          </p:nvPr>
        </p:nvSpPr>
        <p:spPr>
          <a:xfrm>
            <a:off x="4023095" y="8917422"/>
            <a:ext cx="3077739" cy="469424"/>
          </a:xfrm>
          <a:prstGeom prst="rect">
            <a:avLst/>
          </a:prstGeom>
        </p:spPr>
        <p:txBody>
          <a:bodyPr vert="horz" lIns="94193" tIns="47097" rIns="94193" bIns="47097" rtlCol="0" anchor="b"/>
          <a:lstStyle>
            <a:lvl1pPr algn="r">
              <a:defRPr sz="1200"/>
            </a:lvl1pPr>
          </a:lstStyle>
          <a:p>
            <a:fld id="{9E11EC53-F507-411E-9ADC-FBCFECE09D3D}" type="slidenum">
              <a:rPr/>
              <a:t>‹#›</a:t>
            </a:fld>
            <a:endParaRPr/>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62" name="Rectangle 61"/>
          <p:cNvSpPr/>
          <p:nvPr/>
        </p:nvSpPr>
        <p:spPr bwMode="hidden">
          <a:xfrm>
            <a:off x="0" y="1905001"/>
            <a:ext cx="12188825" cy="214825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lnSpc>
                <a:spcPct val="90000"/>
              </a:lnSpc>
            </a:pPr>
            <a:endParaRPr sz="3200">
              <a:solidFill>
                <a:schemeClr val="tx2"/>
              </a:solidFill>
            </a:endParaRPr>
          </a:p>
        </p:txBody>
      </p:sp>
      <p:sp>
        <p:nvSpPr>
          <p:cNvPr id="2" name="Title 1"/>
          <p:cNvSpPr>
            <a:spLocks noGrp="1"/>
          </p:cNvSpPr>
          <p:nvPr>
            <p:ph type="ctrTitle"/>
          </p:nvPr>
        </p:nvSpPr>
        <p:spPr>
          <a:xfrm>
            <a:off x="1218883" y="1905002"/>
            <a:ext cx="9751060" cy="2147926"/>
          </a:xfrm>
        </p:spPr>
        <p:txBody>
          <a:bodyPr anchor="ctr">
            <a:normAutofit/>
          </a:bodyPr>
          <a:lstStyle>
            <a:lvl1pPr algn="ctr">
              <a:defRPr sz="4400" cap="all" normalizeH="0" baseline="0"/>
            </a:lvl1pPr>
          </a:lstStyle>
          <a:p>
            <a:r>
              <a:rPr lang="en-US"/>
              <a:t>Click to edit Master title style</a:t>
            </a:r>
            <a:endParaRPr/>
          </a:p>
        </p:txBody>
      </p:sp>
      <p:sp>
        <p:nvSpPr>
          <p:cNvPr id="3" name="Subtitle 2"/>
          <p:cNvSpPr>
            <a:spLocks noGrp="1"/>
          </p:cNvSpPr>
          <p:nvPr>
            <p:ph type="subTitle" idx="1"/>
          </p:nvPr>
        </p:nvSpPr>
        <p:spPr>
          <a:xfrm>
            <a:off x="1218883" y="4140200"/>
            <a:ext cx="975106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chorCtr="0">
            <a:normAutofit/>
          </a:bodyPr>
          <a:lstStyle>
            <a:lvl1pPr algn="l">
              <a:defRPr sz="3200" b="0"/>
            </a:lvl1pPr>
          </a:lstStyle>
          <a:p>
            <a:r>
              <a:rPr lang="en-US"/>
              <a:t>Click to edit Master title style</a:t>
            </a:r>
            <a:endParaRPr/>
          </a:p>
        </p:txBody>
      </p:sp>
      <p:sp>
        <p:nvSpPr>
          <p:cNvPr id="9" name="Rectangle 8" descr="&#10;"/>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10;"/>
          <p:cNvSpPr>
            <a:spLocks noGrp="1"/>
          </p:cNvSpPr>
          <p:nvPr>
            <p:ph type="pic" idx="1"/>
          </p:nvPr>
        </p:nvSpPr>
        <p:spPr>
          <a:xfrm>
            <a:off x="507868" y="482600"/>
            <a:ext cx="660228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dirty="0"/>
          </a:p>
        </p:txBody>
      </p:sp>
      <p:sp>
        <p:nvSpPr>
          <p:cNvPr id="4" name="Text Placeholder 3"/>
          <p:cNvSpPr>
            <a:spLocks noGrp="1"/>
          </p:cNvSpPr>
          <p:nvPr>
            <p:ph type="body" sz="half" idx="2"/>
          </p:nvPr>
        </p:nvSpPr>
        <p:spPr>
          <a:xfrm>
            <a:off x="7821163" y="2108200"/>
            <a:ext cx="3961368"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12/23/2023</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40043" y="482599"/>
            <a:ext cx="1843982" cy="57912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162" y="482599"/>
            <a:ext cx="9040045" cy="5791201"/>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12/23/2023</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62" name="Rectangle 61"/>
          <p:cNvSpPr/>
          <p:nvPr/>
        </p:nvSpPr>
        <p:spPr bwMode="hidden">
          <a:xfrm>
            <a:off x="0" y="1905001"/>
            <a:ext cx="12188825" cy="214825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lnSpc>
                <a:spcPct val="90000"/>
              </a:lnSpc>
            </a:pPr>
            <a:endParaRPr sz="3200">
              <a:solidFill>
                <a:schemeClr val="tx2"/>
              </a:solidFill>
            </a:endParaRPr>
          </a:p>
        </p:txBody>
      </p:sp>
      <p:sp>
        <p:nvSpPr>
          <p:cNvPr id="2" name="Title 1"/>
          <p:cNvSpPr>
            <a:spLocks noGrp="1"/>
          </p:cNvSpPr>
          <p:nvPr>
            <p:ph type="ctrTitle"/>
          </p:nvPr>
        </p:nvSpPr>
        <p:spPr>
          <a:xfrm>
            <a:off x="1218883" y="1905002"/>
            <a:ext cx="9751060" cy="2147926"/>
          </a:xfrm>
        </p:spPr>
        <p:txBody>
          <a:bodyPr anchor="ctr">
            <a:normAutofit/>
          </a:bodyPr>
          <a:lstStyle>
            <a:lvl1pPr algn="ctr">
              <a:defRPr sz="4400" cap="all" normalizeH="0" baseline="0"/>
            </a:lvl1pPr>
          </a:lstStyle>
          <a:p>
            <a:r>
              <a:rPr lang="en-US"/>
              <a:t>Click to edit Master title style</a:t>
            </a:r>
            <a:endParaRPr/>
          </a:p>
        </p:txBody>
      </p:sp>
      <p:sp>
        <p:nvSpPr>
          <p:cNvPr id="3" name="Subtitle 2"/>
          <p:cNvSpPr>
            <a:spLocks noGrp="1"/>
          </p:cNvSpPr>
          <p:nvPr>
            <p:ph type="subTitle" idx="1"/>
          </p:nvPr>
        </p:nvSpPr>
        <p:spPr>
          <a:xfrm>
            <a:off x="1218883" y="4140200"/>
            <a:ext cx="975106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424328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12/23/2023</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extLst>
      <p:ext uri="{BB962C8B-B14F-4D97-AF65-F5344CB8AC3E}">
        <p14:creationId xmlns:p14="http://schemas.microsoft.com/office/powerpoint/2010/main" val="3906613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1218883" y="1524000"/>
            <a:ext cx="9751060" cy="1992597"/>
          </a:xfrm>
        </p:spPr>
        <p:txBody>
          <a:bodyPr anchor="b" anchorCtr="0">
            <a:noAutofit/>
          </a:bodyPr>
          <a:lstStyle>
            <a:lvl1pPr algn="ctr">
              <a:defRPr sz="4400" b="0" cap="all" baseline="0"/>
            </a:lvl1pPr>
          </a:lstStyle>
          <a:p>
            <a:r>
              <a:rPr lang="en-US"/>
              <a:t>Click to edit Master title style</a:t>
            </a:r>
            <a:endParaRPr/>
          </a:p>
        </p:txBody>
      </p:sp>
      <p:sp>
        <p:nvSpPr>
          <p:cNvPr id="3" name="Text Placeholder 2"/>
          <p:cNvSpPr>
            <a:spLocks noGrp="1"/>
          </p:cNvSpPr>
          <p:nvPr>
            <p:ph type="body" idx="1"/>
          </p:nvPr>
        </p:nvSpPr>
        <p:spPr>
          <a:xfrm>
            <a:off x="1218883" y="3632200"/>
            <a:ext cx="9751060" cy="1016000"/>
          </a:xfrm>
        </p:spPr>
        <p:txBody>
          <a:bodyPr anchor="t" anchorCtr="0">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12/23/2023</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extLst>
      <p:ext uri="{BB962C8B-B14F-4D97-AF65-F5344CB8AC3E}">
        <p14:creationId xmlns:p14="http://schemas.microsoft.com/office/powerpoint/2010/main" val="91696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162" y="1803401"/>
            <a:ext cx="4977104"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7559" y="1803401"/>
            <a:ext cx="4977104"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3B9B9059-F1D6-41D0-95CF-D21CAA096B3A}" type="datetimeFigureOut">
              <a:rPr lang="en-US"/>
              <a:t>12/23/2023</a:t>
            </a:fld>
            <a:endParaRPr/>
          </a:p>
        </p:txBody>
      </p:sp>
      <p:sp>
        <p:nvSpPr>
          <p:cNvPr id="7" name="Slide Number Placeholder 6"/>
          <p:cNvSpPr>
            <a:spLocks noGrp="1"/>
          </p:cNvSpPr>
          <p:nvPr>
            <p:ph type="sldNum" sz="quarter" idx="12"/>
          </p:nvPr>
        </p:nvSpPr>
        <p:spPr/>
        <p:txBody>
          <a:bodyPr/>
          <a:lstStyle/>
          <a:p>
            <a:fld id="{E5FD5434-F838-4DD4-A17B-1CB1A1850DF4}" type="slidenum">
              <a:rPr/>
              <a:t>‹#›</a:t>
            </a:fld>
            <a:endParaRPr/>
          </a:p>
        </p:txBody>
      </p:sp>
    </p:spTree>
    <p:extLst>
      <p:ext uri="{BB962C8B-B14F-4D97-AF65-F5344CB8AC3E}">
        <p14:creationId xmlns:p14="http://schemas.microsoft.com/office/powerpoint/2010/main" val="156585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4162"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914162"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97559"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3B9B9059-F1D6-41D0-95CF-D21CAA096B3A}" type="datetimeFigureOut">
              <a:rPr lang="en-US"/>
              <a:t>12/23/2023</a:t>
            </a:fld>
            <a:endParaRPr/>
          </a:p>
        </p:txBody>
      </p:sp>
      <p:sp>
        <p:nvSpPr>
          <p:cNvPr id="9" name="Slide Number Placeholder 8"/>
          <p:cNvSpPr>
            <a:spLocks noGrp="1"/>
          </p:cNvSpPr>
          <p:nvPr>
            <p:ph type="sldNum" sz="quarter" idx="12"/>
          </p:nvPr>
        </p:nvSpPr>
        <p:spPr/>
        <p:txBody>
          <a:bodyPr/>
          <a:lstStyle/>
          <a:p>
            <a:fld id="{E5FD5434-F838-4DD4-A17B-1CB1A1850DF4}" type="slidenum">
              <a:rPr/>
              <a:t>‹#›</a:t>
            </a:fld>
            <a:endParaRPr/>
          </a:p>
        </p:txBody>
      </p:sp>
    </p:spTree>
    <p:extLst>
      <p:ext uri="{BB962C8B-B14F-4D97-AF65-F5344CB8AC3E}">
        <p14:creationId xmlns:p14="http://schemas.microsoft.com/office/powerpoint/2010/main" val="280923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3B9B9059-F1D6-41D0-95CF-D21CAA096B3A}" type="datetimeFigureOut">
              <a:rPr lang="en-US"/>
              <a:t>12/23/2023</a:t>
            </a:fld>
            <a:endParaRPr/>
          </a:p>
        </p:txBody>
      </p:sp>
      <p:sp>
        <p:nvSpPr>
          <p:cNvPr id="5" name="Slide Number Placeholder 4"/>
          <p:cNvSpPr>
            <a:spLocks noGrp="1"/>
          </p:cNvSpPr>
          <p:nvPr>
            <p:ph type="sldNum" sz="quarter" idx="12"/>
          </p:nvPr>
        </p:nvSpPr>
        <p:spPr/>
        <p:txBody>
          <a:bodyPr/>
          <a:lstStyle/>
          <a:p>
            <a:fld id="{E5FD5434-F838-4DD4-A17B-1CB1A1850DF4}" type="slidenum">
              <a:rPr/>
              <a:t>‹#›</a:t>
            </a:fld>
            <a:endParaRPr/>
          </a:p>
        </p:txBody>
      </p:sp>
    </p:spTree>
    <p:extLst>
      <p:ext uri="{BB962C8B-B14F-4D97-AF65-F5344CB8AC3E}">
        <p14:creationId xmlns:p14="http://schemas.microsoft.com/office/powerpoint/2010/main" val="29568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78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12/23/2023</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oAutofit/>
          </a:bodyPr>
          <a:lstStyle>
            <a:lvl1pPr algn="l">
              <a:defRPr sz="3200" b="0"/>
            </a:lvl1pPr>
          </a:lstStyle>
          <a:p>
            <a:r>
              <a:rPr lang="en-US"/>
              <a:t>Click to edit Master title style</a:t>
            </a:r>
            <a:endParaRPr/>
          </a:p>
        </p:txBody>
      </p:sp>
      <p:sp>
        <p:nvSpPr>
          <p:cNvPr id="20" name="Rectangle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Content Placeholder 2"/>
          <p:cNvSpPr>
            <a:spLocks noGrp="1"/>
          </p:cNvSpPr>
          <p:nvPr>
            <p:ph idx="1"/>
          </p:nvPr>
        </p:nvSpPr>
        <p:spPr bwMode="white">
          <a:xfrm>
            <a:off x="507868" y="482600"/>
            <a:ext cx="660228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821163" y="2108200"/>
            <a:ext cx="3961368"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Tree>
    <p:extLst>
      <p:ext uri="{BB962C8B-B14F-4D97-AF65-F5344CB8AC3E}">
        <p14:creationId xmlns:p14="http://schemas.microsoft.com/office/powerpoint/2010/main" val="326159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6399133" y="1905000"/>
            <a:ext cx="5180251" cy="1727200"/>
          </a:xfrm>
        </p:spPr>
        <p:txBody>
          <a:bodyPr anchor="b" anchorCtr="0">
            <a:normAutofit/>
          </a:bodyPr>
          <a:lstStyle>
            <a:lvl1pPr algn="l">
              <a:defRPr sz="3200" b="0"/>
            </a:lvl1pPr>
          </a:lstStyle>
          <a:p>
            <a:r>
              <a:rPr lang="en-US"/>
              <a:t>Click to edit Master title style</a:t>
            </a:r>
            <a:endParaRPr/>
          </a:p>
        </p:txBody>
      </p:sp>
      <p:sp>
        <p:nvSpPr>
          <p:cNvPr id="9" name="Rectangle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10;"/>
          <p:cNvSpPr>
            <a:spLocks noGrp="1"/>
          </p:cNvSpPr>
          <p:nvPr>
            <p:ph type="pic" idx="1"/>
          </p:nvPr>
        </p:nvSpPr>
        <p:spPr>
          <a:xfrm>
            <a:off x="507869" y="482601"/>
            <a:ext cx="5077859"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6399133" y="3733800"/>
            <a:ext cx="5180251"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Tree>
    <p:extLst>
      <p:ext uri="{BB962C8B-B14F-4D97-AF65-F5344CB8AC3E}">
        <p14:creationId xmlns:p14="http://schemas.microsoft.com/office/powerpoint/2010/main" val="253474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chorCtr="0">
            <a:normAutofit/>
          </a:bodyPr>
          <a:lstStyle>
            <a:lvl1pPr algn="l">
              <a:defRPr sz="3200" b="0"/>
            </a:lvl1pPr>
          </a:lstStyle>
          <a:p>
            <a:r>
              <a:rPr lang="en-US"/>
              <a:t>Click to edit Master title style</a:t>
            </a:r>
            <a:endParaRPr/>
          </a:p>
        </p:txBody>
      </p:sp>
      <p:sp>
        <p:nvSpPr>
          <p:cNvPr id="9" name="Rectangle 8" descr="&#10;"/>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10;"/>
          <p:cNvSpPr>
            <a:spLocks noGrp="1"/>
          </p:cNvSpPr>
          <p:nvPr>
            <p:ph type="pic" idx="1"/>
          </p:nvPr>
        </p:nvSpPr>
        <p:spPr>
          <a:xfrm>
            <a:off x="507868" y="482600"/>
            <a:ext cx="660228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dirty="0"/>
          </a:p>
        </p:txBody>
      </p:sp>
      <p:sp>
        <p:nvSpPr>
          <p:cNvPr id="4" name="Text Placeholder 3"/>
          <p:cNvSpPr>
            <a:spLocks noGrp="1"/>
          </p:cNvSpPr>
          <p:nvPr>
            <p:ph type="body" sz="half" idx="2"/>
          </p:nvPr>
        </p:nvSpPr>
        <p:spPr>
          <a:xfrm>
            <a:off x="7821163" y="2108200"/>
            <a:ext cx="3961368"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Tree>
    <p:extLst>
      <p:ext uri="{BB962C8B-B14F-4D97-AF65-F5344CB8AC3E}">
        <p14:creationId xmlns:p14="http://schemas.microsoft.com/office/powerpoint/2010/main" val="167819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12/23/2023</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extLst>
      <p:ext uri="{BB962C8B-B14F-4D97-AF65-F5344CB8AC3E}">
        <p14:creationId xmlns:p14="http://schemas.microsoft.com/office/powerpoint/2010/main" val="4292661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40043" y="482599"/>
            <a:ext cx="1843982" cy="57912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162" y="482599"/>
            <a:ext cx="9040045" cy="5791201"/>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12/23/2023</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extLst>
      <p:ext uri="{BB962C8B-B14F-4D97-AF65-F5344CB8AC3E}">
        <p14:creationId xmlns:p14="http://schemas.microsoft.com/office/powerpoint/2010/main" val="301872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1218883" y="1524000"/>
            <a:ext cx="9751060" cy="1992597"/>
          </a:xfrm>
        </p:spPr>
        <p:txBody>
          <a:bodyPr anchor="b" anchorCtr="0">
            <a:noAutofit/>
          </a:bodyPr>
          <a:lstStyle>
            <a:lvl1pPr algn="ctr">
              <a:defRPr sz="4400" b="0" cap="all" baseline="0"/>
            </a:lvl1pPr>
          </a:lstStyle>
          <a:p>
            <a:r>
              <a:rPr lang="en-US"/>
              <a:t>Click to edit Master title style</a:t>
            </a:r>
            <a:endParaRPr/>
          </a:p>
        </p:txBody>
      </p:sp>
      <p:sp>
        <p:nvSpPr>
          <p:cNvPr id="3" name="Text Placeholder 2"/>
          <p:cNvSpPr>
            <a:spLocks noGrp="1"/>
          </p:cNvSpPr>
          <p:nvPr>
            <p:ph type="body" idx="1"/>
          </p:nvPr>
        </p:nvSpPr>
        <p:spPr>
          <a:xfrm>
            <a:off x="1218883" y="3632200"/>
            <a:ext cx="9751060" cy="1016000"/>
          </a:xfrm>
        </p:spPr>
        <p:txBody>
          <a:bodyPr anchor="t" anchorCtr="0">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12/23/2023</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162" y="1803401"/>
            <a:ext cx="4977104"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7559" y="1803401"/>
            <a:ext cx="4977104"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3B9B9059-F1D6-41D0-95CF-D21CAA096B3A}" type="datetimeFigureOut">
              <a:rPr lang="en-US"/>
              <a:t>12/23/2023</a:t>
            </a:fld>
            <a:endParaRPr/>
          </a:p>
        </p:txBody>
      </p:sp>
      <p:sp>
        <p:nvSpPr>
          <p:cNvPr id="7" name="Slide Number Placeholder 6"/>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4162"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914162"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97559"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3B9B9059-F1D6-41D0-95CF-D21CAA096B3A}" type="datetimeFigureOut">
              <a:rPr lang="en-US"/>
              <a:t>12/23/2023</a:t>
            </a:fld>
            <a:endParaRPr/>
          </a:p>
        </p:txBody>
      </p:sp>
      <p:sp>
        <p:nvSpPr>
          <p:cNvPr id="9" name="Slide Number Placeholder 8"/>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3B9B9059-F1D6-41D0-95CF-D21CAA096B3A}" type="datetimeFigureOut">
              <a:rPr lang="en-US"/>
              <a:t>12/23/2023</a:t>
            </a:fld>
            <a:endParaRPr/>
          </a:p>
        </p:txBody>
      </p:sp>
      <p:sp>
        <p:nvSpPr>
          <p:cNvPr id="5" name="Slide Number Placeholder 4"/>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oAutofit/>
          </a:bodyPr>
          <a:lstStyle>
            <a:lvl1pPr algn="l">
              <a:defRPr sz="3200" b="0"/>
            </a:lvl1pPr>
          </a:lstStyle>
          <a:p>
            <a:r>
              <a:rPr lang="en-US"/>
              <a:t>Click to edit Master title style</a:t>
            </a:r>
            <a:endParaRPr/>
          </a:p>
        </p:txBody>
      </p:sp>
      <p:sp>
        <p:nvSpPr>
          <p:cNvPr id="20" name="Rectangle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Content Placeholder 2"/>
          <p:cNvSpPr>
            <a:spLocks noGrp="1"/>
          </p:cNvSpPr>
          <p:nvPr>
            <p:ph idx="1"/>
          </p:nvPr>
        </p:nvSpPr>
        <p:spPr bwMode="white">
          <a:xfrm>
            <a:off x="507868" y="482600"/>
            <a:ext cx="660228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821163" y="2108200"/>
            <a:ext cx="3961368"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6399133" y="1905000"/>
            <a:ext cx="5180251" cy="1727200"/>
          </a:xfrm>
        </p:spPr>
        <p:txBody>
          <a:bodyPr anchor="b" anchorCtr="0">
            <a:normAutofit/>
          </a:bodyPr>
          <a:lstStyle>
            <a:lvl1pPr algn="l">
              <a:defRPr sz="3200" b="0"/>
            </a:lvl1pPr>
          </a:lstStyle>
          <a:p>
            <a:r>
              <a:rPr lang="en-US"/>
              <a:t>Click to edit Master title style</a:t>
            </a:r>
            <a:endParaRPr/>
          </a:p>
        </p:txBody>
      </p:sp>
      <p:sp>
        <p:nvSpPr>
          <p:cNvPr id="9" name="Rectangle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10;"/>
          <p:cNvSpPr>
            <a:spLocks noGrp="1"/>
          </p:cNvSpPr>
          <p:nvPr>
            <p:ph type="pic" idx="1"/>
          </p:nvPr>
        </p:nvSpPr>
        <p:spPr>
          <a:xfrm>
            <a:off x="507869" y="482601"/>
            <a:ext cx="5077859"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6399133" y="3733800"/>
            <a:ext cx="5180251"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162" y="482600"/>
            <a:ext cx="10360501" cy="1219200"/>
          </a:xfrm>
          <a:prstGeom prst="rect">
            <a:avLst/>
          </a:prstGeom>
          <a:effectLst/>
        </p:spPr>
        <p:txBody>
          <a:bodyPr vert="horz" lIns="121899" tIns="60949" rIns="121899" bIns="60949" rtlCol="0" anchor="b" anchorCtr="0">
            <a:normAutofit/>
          </a:bodyPr>
          <a:lstStyle/>
          <a:p>
            <a:r>
              <a:rPr lang="en-US"/>
              <a:t>Click to edit Master title style</a:t>
            </a:r>
            <a:endParaRPr/>
          </a:p>
        </p:txBody>
      </p:sp>
      <p:sp>
        <p:nvSpPr>
          <p:cNvPr id="3" name="Text Placeholder 2"/>
          <p:cNvSpPr>
            <a:spLocks noGrp="1"/>
          </p:cNvSpPr>
          <p:nvPr>
            <p:ph type="body" idx="1"/>
          </p:nvPr>
        </p:nvSpPr>
        <p:spPr>
          <a:xfrm>
            <a:off x="914162" y="1803401"/>
            <a:ext cx="10360501"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914162" y="6375400"/>
            <a:ext cx="7414869" cy="195072"/>
          </a:xfrm>
          <a:prstGeom prst="rect">
            <a:avLst/>
          </a:prstGeom>
        </p:spPr>
        <p:txBody>
          <a:bodyPr vert="horz" lIns="121899" tIns="60949" rIns="121899" bIns="60949"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a:defRPr sz="1100">
                <a:solidFill>
                  <a:schemeClr val="tx1"/>
                </a:solidFill>
              </a:defRPr>
            </a:lvl1pPr>
          </a:lstStyle>
          <a:p>
            <a:fld id="{3B9B9059-F1D6-41D0-95CF-D21CAA096B3A}" type="datetimeFigureOut">
              <a:rPr lang="en-US"/>
              <a:pPr/>
              <a:t>12/23/2023</a:t>
            </a:fld>
            <a:endParaRPr/>
          </a:p>
        </p:txBody>
      </p:sp>
      <p:sp>
        <p:nvSpPr>
          <p:cNvPr id="6" name="Slide Number Placehold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a:defRPr sz="1100">
                <a:solidFill>
                  <a:schemeClr val="tx1"/>
                </a:solidFill>
              </a:defRPr>
            </a:lvl1pPr>
          </a:lstStyle>
          <a:p>
            <a:fld id="{E5FD5434-F838-4DD4-A17B-1CB1A1850DF4}" type="slidenum">
              <a:rPr/>
              <a:pPr/>
              <a:t>‹#›</a:t>
            </a:fld>
            <a:endParaRPr/>
          </a:p>
        </p:txBody>
      </p:sp>
    </p:spTree>
  </p:cSld>
  <p:clrMap bg1="dk1" tx1="lt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82" r:id="rId10"/>
    <p:sldLayoutId id="2147483678" r:id="rId11"/>
    <p:sldLayoutId id="21474836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8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162" y="482600"/>
            <a:ext cx="10360501" cy="1219200"/>
          </a:xfrm>
          <a:prstGeom prst="rect">
            <a:avLst/>
          </a:prstGeom>
          <a:effectLst/>
        </p:spPr>
        <p:txBody>
          <a:bodyPr vert="horz" lIns="121899" tIns="60949" rIns="121899" bIns="60949" rtlCol="0" anchor="b" anchorCtr="0">
            <a:normAutofit/>
          </a:bodyPr>
          <a:lstStyle/>
          <a:p>
            <a:r>
              <a:rPr lang="en-US"/>
              <a:t>Click to edit Master title style</a:t>
            </a:r>
            <a:endParaRPr/>
          </a:p>
        </p:txBody>
      </p:sp>
      <p:sp>
        <p:nvSpPr>
          <p:cNvPr id="3" name="Text Placeholder 2"/>
          <p:cNvSpPr>
            <a:spLocks noGrp="1"/>
          </p:cNvSpPr>
          <p:nvPr>
            <p:ph type="body" idx="1"/>
          </p:nvPr>
        </p:nvSpPr>
        <p:spPr>
          <a:xfrm>
            <a:off x="914162" y="1803401"/>
            <a:ext cx="10360501"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914162" y="6375400"/>
            <a:ext cx="7414869" cy="195072"/>
          </a:xfrm>
          <a:prstGeom prst="rect">
            <a:avLst/>
          </a:prstGeom>
        </p:spPr>
        <p:txBody>
          <a:bodyPr vert="horz" lIns="121899" tIns="60949" rIns="121899" bIns="60949"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a:defRPr sz="1100">
                <a:solidFill>
                  <a:schemeClr val="tx1"/>
                </a:solidFill>
              </a:defRPr>
            </a:lvl1pPr>
          </a:lstStyle>
          <a:p>
            <a:fld id="{3B9B9059-F1D6-41D0-95CF-D21CAA096B3A}" type="datetimeFigureOut">
              <a:rPr lang="en-US"/>
              <a:pPr/>
              <a:t>12/23/2023</a:t>
            </a:fld>
            <a:endParaRPr/>
          </a:p>
        </p:txBody>
      </p:sp>
      <p:sp>
        <p:nvSpPr>
          <p:cNvPr id="6" name="Slide Number Placehold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a:defRPr sz="1100">
                <a:solidFill>
                  <a:schemeClr val="tx1"/>
                </a:solidFill>
              </a:defRPr>
            </a:lvl1pPr>
          </a:lstStyle>
          <a:p>
            <a:fld id="{E5FD5434-F838-4DD4-A17B-1CB1A1850DF4}" type="slidenum">
              <a:rPr/>
              <a:pPr/>
              <a:t>‹#›</a:t>
            </a:fld>
            <a:endParaRPr/>
          </a:p>
        </p:txBody>
      </p:sp>
    </p:spTree>
    <p:extLst>
      <p:ext uri="{BB962C8B-B14F-4D97-AF65-F5344CB8AC3E}">
        <p14:creationId xmlns:p14="http://schemas.microsoft.com/office/powerpoint/2010/main" val="515010986"/>
      </p:ext>
    </p:extLst>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8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candles with a candlelight&#10;&#10;Description automatically generated">
            <a:extLst>
              <a:ext uri="{FF2B5EF4-FFF2-40B4-BE49-F238E27FC236}">
                <a16:creationId xmlns:a16="http://schemas.microsoft.com/office/drawing/2014/main" id="{FEE46FD2-7318-1B1F-DF15-D4F127F1E0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3"/>
            <a:ext cx="12188825" cy="6856214"/>
          </a:xfrm>
          <a:prstGeom prst="rect">
            <a:avLst/>
          </a:prstGeom>
        </p:spPr>
      </p:pic>
    </p:spTree>
    <p:extLst>
      <p:ext uri="{BB962C8B-B14F-4D97-AF65-F5344CB8AC3E}">
        <p14:creationId xmlns:p14="http://schemas.microsoft.com/office/powerpoint/2010/main" val="427075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48A1D6-9F6C-4615-98A2-6574E0606D41}"/>
              </a:ext>
            </a:extLst>
          </p:cNvPr>
          <p:cNvSpPr/>
          <p:nvPr/>
        </p:nvSpPr>
        <p:spPr>
          <a:xfrm>
            <a:off x="112712" y="2213282"/>
            <a:ext cx="11963400" cy="2431435"/>
          </a:xfrm>
          <a:prstGeom prst="rect">
            <a:avLst/>
          </a:prstGeom>
        </p:spPr>
        <p:txBody>
          <a:bodyPr wrap="square">
            <a:spAutoFit/>
          </a:bodyPr>
          <a:lstStyle/>
          <a:p>
            <a:r>
              <a:rPr lang="en-US" sz="3800" b="1" baseline="30000" dirty="0">
                <a:latin typeface="Maiandra GD" panose="020E0502030308020204" pitchFamily="34" charset="0"/>
              </a:rPr>
              <a:t>33 </a:t>
            </a:r>
            <a:r>
              <a:rPr lang="en-US" sz="3800" b="1" dirty="0">
                <a:latin typeface="Maiandra GD" panose="020E0502030308020204" pitchFamily="34" charset="0"/>
              </a:rPr>
              <a:t>and He will reign over the house of Jacob (Israel) forever, and of His kingdom there shall be no end.”</a:t>
            </a:r>
          </a:p>
          <a:p>
            <a:r>
              <a:rPr lang="en-US" sz="3800" b="1" baseline="30000" dirty="0">
                <a:latin typeface="Maiandra GD" panose="020E0502030308020204" pitchFamily="34" charset="0"/>
              </a:rPr>
              <a:t>34 </a:t>
            </a:r>
            <a:r>
              <a:rPr lang="en-US" sz="3800" b="1" dirty="0">
                <a:latin typeface="Maiandra GD" panose="020E0502030308020204" pitchFamily="34" charset="0"/>
              </a:rPr>
              <a:t>Mary said to the angel, “How will this be, since I am a virgin and have no intimacy with any man?” </a:t>
            </a:r>
          </a:p>
        </p:txBody>
      </p:sp>
    </p:spTree>
    <p:extLst>
      <p:ext uri="{BB962C8B-B14F-4D97-AF65-F5344CB8AC3E}">
        <p14:creationId xmlns:p14="http://schemas.microsoft.com/office/powerpoint/2010/main" val="159772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5C0919-5E05-43E3-848A-A97ADEC85297}"/>
              </a:ext>
            </a:extLst>
          </p:cNvPr>
          <p:cNvSpPr/>
          <p:nvPr/>
        </p:nvSpPr>
        <p:spPr>
          <a:xfrm>
            <a:off x="74612" y="1336119"/>
            <a:ext cx="12039600" cy="4185761"/>
          </a:xfrm>
          <a:prstGeom prst="rect">
            <a:avLst/>
          </a:prstGeom>
        </p:spPr>
        <p:txBody>
          <a:bodyPr wrap="square">
            <a:spAutoFit/>
          </a:bodyPr>
          <a:lstStyle/>
          <a:p>
            <a:r>
              <a:rPr lang="en-US" sz="3800" b="1" baseline="30000" dirty="0">
                <a:latin typeface="Maiandra GD" panose="020E0502030308020204" pitchFamily="34" charset="0"/>
              </a:rPr>
              <a:t>35 </a:t>
            </a:r>
            <a:r>
              <a:rPr lang="en-US" sz="3800" b="1" dirty="0">
                <a:latin typeface="Maiandra GD" panose="020E0502030308020204" pitchFamily="34" charset="0"/>
              </a:rPr>
              <a:t>Then the angel replied to her, “The Holy Spirit will come upon you, and the power of the Most High will overshadow you [like a cloud]; for that reason the holy (pure, sinless) Child shall be called the Son of God.</a:t>
            </a:r>
          </a:p>
          <a:p>
            <a:r>
              <a:rPr lang="en-US" sz="3800" b="1" baseline="30000" dirty="0">
                <a:latin typeface="Maiandra GD" panose="020E0502030308020204" pitchFamily="34" charset="0"/>
              </a:rPr>
              <a:t>36 </a:t>
            </a:r>
            <a:r>
              <a:rPr lang="en-US" sz="3800" b="1" dirty="0">
                <a:latin typeface="Maiandra GD" panose="020E0502030308020204" pitchFamily="34" charset="0"/>
              </a:rPr>
              <a:t>And listen, even your relative Elizabeth has also conceived a son in her old age; and she who was called barren is now in her sixth month.</a:t>
            </a:r>
          </a:p>
        </p:txBody>
      </p:sp>
    </p:spTree>
    <p:extLst>
      <p:ext uri="{BB962C8B-B14F-4D97-AF65-F5344CB8AC3E}">
        <p14:creationId xmlns:p14="http://schemas.microsoft.com/office/powerpoint/2010/main" val="237420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F8B0A1-31E5-4ECA-8339-B64CE9F25D90}"/>
              </a:ext>
            </a:extLst>
          </p:cNvPr>
          <p:cNvSpPr/>
          <p:nvPr/>
        </p:nvSpPr>
        <p:spPr>
          <a:xfrm>
            <a:off x="112712" y="2367171"/>
            <a:ext cx="11963400" cy="2123658"/>
          </a:xfrm>
          <a:prstGeom prst="rect">
            <a:avLst/>
          </a:prstGeom>
        </p:spPr>
        <p:txBody>
          <a:bodyPr wrap="square">
            <a:spAutoFit/>
          </a:bodyPr>
          <a:lstStyle/>
          <a:p>
            <a:pPr algn="ctr"/>
            <a:r>
              <a:rPr lang="en-US" sz="6600" b="1" baseline="30000" dirty="0">
                <a:latin typeface="Maiandra GD" panose="020E0502030308020204" pitchFamily="34" charset="0"/>
              </a:rPr>
              <a:t>37 </a:t>
            </a:r>
            <a:r>
              <a:rPr lang="en-US" sz="6600" b="1" dirty="0">
                <a:latin typeface="Maiandra GD" panose="020E0502030308020204" pitchFamily="34" charset="0"/>
              </a:rPr>
              <a:t>For with God nothing</a:t>
            </a:r>
          </a:p>
          <a:p>
            <a:pPr algn="ctr"/>
            <a:r>
              <a:rPr lang="en-US" sz="6600" b="1" dirty="0">
                <a:latin typeface="Maiandra GD" panose="020E0502030308020204" pitchFamily="34" charset="0"/>
              </a:rPr>
              <a:t>[is or ever] shall be impossible.”</a:t>
            </a:r>
          </a:p>
        </p:txBody>
      </p:sp>
    </p:spTree>
    <p:extLst>
      <p:ext uri="{BB962C8B-B14F-4D97-AF65-F5344CB8AC3E}">
        <p14:creationId xmlns:p14="http://schemas.microsoft.com/office/powerpoint/2010/main" val="401815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E4CFE0-FBBF-412D-9BDA-2428BAC84C3C}"/>
              </a:ext>
            </a:extLst>
          </p:cNvPr>
          <p:cNvSpPr/>
          <p:nvPr/>
        </p:nvSpPr>
        <p:spPr>
          <a:xfrm>
            <a:off x="74612" y="2505670"/>
            <a:ext cx="12039600" cy="1846659"/>
          </a:xfrm>
          <a:prstGeom prst="rect">
            <a:avLst/>
          </a:prstGeom>
        </p:spPr>
        <p:txBody>
          <a:bodyPr wrap="square">
            <a:spAutoFit/>
          </a:bodyPr>
          <a:lstStyle/>
          <a:p>
            <a:r>
              <a:rPr lang="en-US" sz="3800" b="1" baseline="30000" dirty="0">
                <a:latin typeface="Maiandra GD" panose="020E0502030308020204" pitchFamily="34" charset="0"/>
              </a:rPr>
              <a:t>38 </a:t>
            </a:r>
            <a:r>
              <a:rPr lang="en-US" sz="3800" b="1" dirty="0">
                <a:latin typeface="Maiandra GD" panose="020E0502030308020204" pitchFamily="34" charset="0"/>
              </a:rPr>
              <a:t>Then Mary said, “Behold, I am the servant of the Lord; may it be done to me according to your word.” And the angel left her.</a:t>
            </a:r>
          </a:p>
        </p:txBody>
      </p:sp>
    </p:spTree>
    <p:extLst>
      <p:ext uri="{BB962C8B-B14F-4D97-AF65-F5344CB8AC3E}">
        <p14:creationId xmlns:p14="http://schemas.microsoft.com/office/powerpoint/2010/main" val="64365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2CF6DB-8F92-F0CA-CA2C-402D09F4B92B}"/>
              </a:ext>
            </a:extLst>
          </p:cNvPr>
          <p:cNvSpPr txBox="1"/>
          <p:nvPr/>
        </p:nvSpPr>
        <p:spPr>
          <a:xfrm>
            <a:off x="74612" y="1920895"/>
            <a:ext cx="12039600" cy="3016210"/>
          </a:xfrm>
          <a:prstGeom prst="rect">
            <a:avLst/>
          </a:prstGeom>
          <a:noFill/>
        </p:spPr>
        <p:txBody>
          <a:bodyPr wrap="square">
            <a:spAutoFit/>
          </a:bodyPr>
          <a:lstStyle/>
          <a:p>
            <a:pPr algn="l"/>
            <a:r>
              <a:rPr lang="en-US" sz="3800" b="1" dirty="0">
                <a:effectLst/>
                <a:latin typeface="Maiandra GD" panose="020E0502030308020204" pitchFamily="34" charset="0"/>
              </a:rPr>
              <a:t>2 And it came to pass in those days, that there went out a decree from Caesar Augustus that all the world should be taxed. </a:t>
            </a:r>
            <a:r>
              <a:rPr lang="en-US" sz="3800" b="1" baseline="30000" dirty="0">
                <a:effectLst/>
                <a:latin typeface="Maiandra GD" panose="020E0502030308020204" pitchFamily="34" charset="0"/>
              </a:rPr>
              <a:t>2 </a:t>
            </a:r>
            <a:r>
              <a:rPr lang="en-US" sz="3800" b="1" dirty="0">
                <a:effectLst/>
                <a:latin typeface="Maiandra GD" panose="020E0502030308020204" pitchFamily="34" charset="0"/>
              </a:rPr>
              <a:t>(And this taxing was first made when Cyrenius was governor of Syria.) </a:t>
            </a:r>
            <a:r>
              <a:rPr lang="en-US" sz="3800" b="1" baseline="30000" dirty="0">
                <a:effectLst/>
                <a:latin typeface="Maiandra GD" panose="020E0502030308020204" pitchFamily="34" charset="0"/>
              </a:rPr>
              <a:t>3 </a:t>
            </a:r>
            <a:r>
              <a:rPr lang="en-US" sz="3800" b="1" dirty="0">
                <a:effectLst/>
                <a:latin typeface="Maiandra GD" panose="020E0502030308020204" pitchFamily="34" charset="0"/>
              </a:rPr>
              <a:t>And all went to be taxed, every one into his own city.</a:t>
            </a:r>
          </a:p>
        </p:txBody>
      </p:sp>
    </p:spTree>
    <p:extLst>
      <p:ext uri="{BB962C8B-B14F-4D97-AF65-F5344CB8AC3E}">
        <p14:creationId xmlns:p14="http://schemas.microsoft.com/office/powerpoint/2010/main" val="256972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717ECB-B1B6-0926-54B1-82EFCD8FA8CC}"/>
              </a:ext>
            </a:extLst>
          </p:cNvPr>
          <p:cNvSpPr txBox="1"/>
          <p:nvPr/>
        </p:nvSpPr>
        <p:spPr>
          <a:xfrm>
            <a:off x="112712" y="1336119"/>
            <a:ext cx="11963400" cy="4185761"/>
          </a:xfrm>
          <a:prstGeom prst="rect">
            <a:avLst/>
          </a:prstGeom>
          <a:noFill/>
        </p:spPr>
        <p:txBody>
          <a:bodyPr wrap="square">
            <a:spAutoFit/>
          </a:bodyPr>
          <a:lstStyle/>
          <a:p>
            <a:pPr algn="l"/>
            <a:r>
              <a:rPr lang="en-US" sz="3800" b="1" baseline="30000" dirty="0">
                <a:effectLst/>
                <a:latin typeface="Maiandra GD" panose="020E0502030308020204" pitchFamily="34" charset="0"/>
              </a:rPr>
              <a:t>4 </a:t>
            </a:r>
            <a:r>
              <a:rPr lang="en-US" sz="3800" b="1" dirty="0">
                <a:effectLst/>
                <a:latin typeface="Maiandra GD" panose="020E0502030308020204" pitchFamily="34" charset="0"/>
              </a:rPr>
              <a:t>And Joseph also went up from Galilee, out of the city of Nazareth, into Judaea, unto the city of David, which is called Bethlehem; (because he was of the house and lineage of David:) </a:t>
            </a:r>
            <a:r>
              <a:rPr lang="en-US" sz="3800" b="1" baseline="30000" dirty="0">
                <a:effectLst/>
                <a:latin typeface="Maiandra GD" panose="020E0502030308020204" pitchFamily="34" charset="0"/>
              </a:rPr>
              <a:t>5 </a:t>
            </a:r>
            <a:r>
              <a:rPr lang="en-US" sz="3800" b="1" dirty="0">
                <a:effectLst/>
                <a:latin typeface="Maiandra GD" panose="020E0502030308020204" pitchFamily="34" charset="0"/>
              </a:rPr>
              <a:t>To be taxed with Mary his espoused wife, being great with child. </a:t>
            </a:r>
            <a:r>
              <a:rPr lang="en-US" sz="3800" b="1" baseline="30000" dirty="0">
                <a:effectLst/>
                <a:latin typeface="Maiandra GD" panose="020E0502030308020204" pitchFamily="34" charset="0"/>
              </a:rPr>
              <a:t>6 </a:t>
            </a:r>
            <a:r>
              <a:rPr lang="en-US" sz="3800" b="1" dirty="0">
                <a:effectLst/>
                <a:latin typeface="Maiandra GD" panose="020E0502030308020204" pitchFamily="34" charset="0"/>
              </a:rPr>
              <a:t>And so it was, that, while they were there, the days were accomplished that she should be delivered.</a:t>
            </a:r>
          </a:p>
        </p:txBody>
      </p:sp>
    </p:spTree>
    <p:extLst>
      <p:ext uri="{BB962C8B-B14F-4D97-AF65-F5344CB8AC3E}">
        <p14:creationId xmlns:p14="http://schemas.microsoft.com/office/powerpoint/2010/main" val="2990781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A4C734-1A11-52BB-E59B-E971BFBFE07E}"/>
              </a:ext>
            </a:extLst>
          </p:cNvPr>
          <p:cNvSpPr txBox="1"/>
          <p:nvPr/>
        </p:nvSpPr>
        <p:spPr>
          <a:xfrm>
            <a:off x="74612" y="1043731"/>
            <a:ext cx="12039600" cy="4770537"/>
          </a:xfrm>
          <a:prstGeom prst="rect">
            <a:avLst/>
          </a:prstGeom>
          <a:noFill/>
        </p:spPr>
        <p:txBody>
          <a:bodyPr wrap="square">
            <a:spAutoFit/>
          </a:bodyPr>
          <a:lstStyle/>
          <a:p>
            <a:pPr algn="l"/>
            <a:r>
              <a:rPr lang="en-US" sz="3800" b="1" baseline="30000" dirty="0">
                <a:effectLst/>
                <a:latin typeface="Maiandra GD" panose="020E0502030308020204" pitchFamily="34" charset="0"/>
              </a:rPr>
              <a:t>7 </a:t>
            </a:r>
            <a:r>
              <a:rPr lang="en-US" sz="3800" b="1" dirty="0">
                <a:effectLst/>
                <a:latin typeface="Maiandra GD" panose="020E0502030308020204" pitchFamily="34" charset="0"/>
              </a:rPr>
              <a:t>And she brought forth her firstborn son, and wrapped him in swaddling clothes, and laid him in a manger; because there was no room for them in the inn.</a:t>
            </a:r>
          </a:p>
          <a:p>
            <a:pPr algn="l"/>
            <a:r>
              <a:rPr lang="en-US" sz="3800" b="1" baseline="30000" dirty="0">
                <a:effectLst/>
                <a:latin typeface="Maiandra GD" panose="020E0502030308020204" pitchFamily="34" charset="0"/>
              </a:rPr>
              <a:t>8 </a:t>
            </a:r>
            <a:r>
              <a:rPr lang="en-US" sz="3800" b="1" dirty="0">
                <a:effectLst/>
                <a:latin typeface="Maiandra GD" panose="020E0502030308020204" pitchFamily="34" charset="0"/>
              </a:rPr>
              <a:t>And there were in the same country shepherds abiding in the field, keeping watch over their flock by night.</a:t>
            </a:r>
          </a:p>
          <a:p>
            <a:pPr algn="l"/>
            <a:r>
              <a:rPr lang="en-US" sz="3800" b="1" baseline="30000" dirty="0">
                <a:effectLst/>
                <a:latin typeface="Maiandra GD" panose="020E0502030308020204" pitchFamily="34" charset="0"/>
              </a:rPr>
              <a:t>9 </a:t>
            </a:r>
            <a:r>
              <a:rPr lang="en-US" sz="3800" b="1" dirty="0">
                <a:effectLst/>
                <a:latin typeface="Maiandra GD" panose="020E0502030308020204" pitchFamily="34" charset="0"/>
              </a:rPr>
              <a:t>And, lo, the angel of the Lord came upon them, and the glory of the Lord shone round about them: and they were sore afraid.</a:t>
            </a:r>
          </a:p>
        </p:txBody>
      </p:sp>
    </p:spTree>
    <p:extLst>
      <p:ext uri="{BB962C8B-B14F-4D97-AF65-F5344CB8AC3E}">
        <p14:creationId xmlns:p14="http://schemas.microsoft.com/office/powerpoint/2010/main" val="58042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CFFED8-228D-F3B7-91BC-F3CD0E0B58F1}"/>
              </a:ext>
            </a:extLst>
          </p:cNvPr>
          <p:cNvSpPr txBox="1"/>
          <p:nvPr/>
        </p:nvSpPr>
        <p:spPr>
          <a:xfrm>
            <a:off x="74612" y="1628507"/>
            <a:ext cx="12039600" cy="3600986"/>
          </a:xfrm>
          <a:prstGeom prst="rect">
            <a:avLst/>
          </a:prstGeom>
          <a:noFill/>
        </p:spPr>
        <p:txBody>
          <a:bodyPr wrap="square">
            <a:spAutoFit/>
          </a:bodyPr>
          <a:lstStyle/>
          <a:p>
            <a:pPr algn="l"/>
            <a:r>
              <a:rPr lang="en-US" sz="3800" b="1" baseline="30000" dirty="0">
                <a:effectLst/>
                <a:latin typeface="Maiandra GD" panose="020E0502030308020204" pitchFamily="34" charset="0"/>
              </a:rPr>
              <a:t>10 </a:t>
            </a:r>
            <a:r>
              <a:rPr lang="en-US" sz="3800" b="1" dirty="0">
                <a:effectLst/>
                <a:latin typeface="Maiandra GD" panose="020E0502030308020204" pitchFamily="34" charset="0"/>
              </a:rPr>
              <a:t>And the angel said unto them, Fear not: for, behold, I bring you good tidings of great joy, which shall be to all people. </a:t>
            </a:r>
            <a:r>
              <a:rPr lang="en-US" sz="3800" b="1" baseline="30000" dirty="0">
                <a:effectLst/>
                <a:latin typeface="Maiandra GD" panose="020E0502030308020204" pitchFamily="34" charset="0"/>
              </a:rPr>
              <a:t>11 </a:t>
            </a:r>
            <a:r>
              <a:rPr lang="en-US" sz="3800" b="1" dirty="0">
                <a:effectLst/>
                <a:latin typeface="Maiandra GD" panose="020E0502030308020204" pitchFamily="34" charset="0"/>
              </a:rPr>
              <a:t>For unto you is born this day in the city of David a Saviour, which is Christ the Lord. </a:t>
            </a:r>
            <a:r>
              <a:rPr lang="en-US" sz="3800" b="1" baseline="30000" dirty="0">
                <a:effectLst/>
                <a:latin typeface="Maiandra GD" panose="020E0502030308020204" pitchFamily="34" charset="0"/>
              </a:rPr>
              <a:t>12 </a:t>
            </a:r>
            <a:r>
              <a:rPr lang="en-US" sz="3800" b="1" dirty="0">
                <a:effectLst/>
                <a:latin typeface="Maiandra GD" panose="020E0502030308020204" pitchFamily="34" charset="0"/>
              </a:rPr>
              <a:t>And this </a:t>
            </a:r>
          </a:p>
          <a:p>
            <a:pPr algn="l"/>
            <a:r>
              <a:rPr lang="en-US" sz="3800" b="1" dirty="0">
                <a:effectLst/>
                <a:latin typeface="Maiandra GD" panose="020E0502030308020204" pitchFamily="34" charset="0"/>
              </a:rPr>
              <a:t>shall be a sign unto you; Ye shall find the babe wrapped in swaddling clothes, lying in a manger.</a:t>
            </a:r>
          </a:p>
        </p:txBody>
      </p:sp>
    </p:spTree>
    <p:extLst>
      <p:ext uri="{BB962C8B-B14F-4D97-AF65-F5344CB8AC3E}">
        <p14:creationId xmlns:p14="http://schemas.microsoft.com/office/powerpoint/2010/main" val="123300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group of lights and stars&#10;&#10;Description automatically generated with medium confidence">
            <a:extLst>
              <a:ext uri="{FF2B5EF4-FFF2-40B4-BE49-F238E27FC236}">
                <a16:creationId xmlns:a16="http://schemas.microsoft.com/office/drawing/2014/main" id="{3DCA31DB-864E-99B4-9C00-6D1FB46609B1}"/>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4625" y="0"/>
            <a:ext cx="12174200" cy="6858000"/>
          </a:xfrm>
          <a:prstGeom prst="rect">
            <a:avLst/>
          </a:prstGeom>
        </p:spPr>
      </p:pic>
      <p:sp>
        <p:nvSpPr>
          <p:cNvPr id="2" name="Rectangle 1">
            <a:extLst>
              <a:ext uri="{FF2B5EF4-FFF2-40B4-BE49-F238E27FC236}">
                <a16:creationId xmlns:a16="http://schemas.microsoft.com/office/drawing/2014/main" id="{EC094DDA-D633-4A13-A826-C09A947E6F5B}"/>
              </a:ext>
            </a:extLst>
          </p:cNvPr>
          <p:cNvSpPr/>
          <p:nvPr/>
        </p:nvSpPr>
        <p:spPr>
          <a:xfrm>
            <a:off x="150812" y="3429000"/>
            <a:ext cx="11734800" cy="2964914"/>
          </a:xfrm>
          <a:prstGeom prst="rect">
            <a:avLst/>
          </a:prstGeom>
        </p:spPr>
        <p:txBody>
          <a:bodyPr wrap="squar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Maiandra GD" panose="020E0502030308020204" pitchFamily="34" charset="0"/>
                <a:ea typeface="+mn-ea"/>
                <a:cs typeface="+mn-cs"/>
              </a:rPr>
              <a:t>John 3:16 - </a:t>
            </a:r>
            <a:r>
              <a:rPr kumimoji="0" lang="en-US" sz="3600" b="1" i="1" u="none" strike="noStrike" kern="1200" cap="none" spc="0" normalizeH="0" baseline="0" noProof="0" dirty="0">
                <a:ln>
                  <a:noFill/>
                </a:ln>
                <a:solidFill>
                  <a:prstClr val="white"/>
                </a:solidFill>
                <a:effectLst/>
                <a:uLnTx/>
                <a:uFillTx/>
                <a:latin typeface="Maiandra GD" panose="020E0502030308020204" pitchFamily="34" charset="0"/>
                <a:ea typeface="+mn-ea"/>
                <a:cs typeface="+mn-cs"/>
              </a:rPr>
              <a:t>King James Version</a:t>
            </a:r>
            <a:endParaRPr kumimoji="0" lang="en-US" sz="4000" b="1" i="1" u="none" strike="noStrike" kern="1200" cap="none" spc="0" normalizeH="0" baseline="0" noProof="0" dirty="0">
              <a:ln>
                <a:noFill/>
              </a:ln>
              <a:solidFill>
                <a:prstClr val="white"/>
              </a:solidFill>
              <a:effectLst/>
              <a:uLnTx/>
              <a:uFillTx/>
              <a:latin typeface="Maiandra GD" panose="020E0502030308020204" pitchFamily="34" charset="0"/>
              <a:ea typeface="+mn-ea"/>
              <a:cs typeface="+mn-cs"/>
            </a:endParaRP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30000" noProof="0" dirty="0">
              <a:ln>
                <a:noFill/>
              </a:ln>
              <a:solidFill>
                <a:prstClr val="white"/>
              </a:solidFill>
              <a:effectLst/>
              <a:uLnTx/>
              <a:uFillTx/>
              <a:latin typeface="Maiandra GD" panose="020E0502030308020204" pitchFamily="34" charset="0"/>
              <a:ea typeface="+mn-ea"/>
              <a:cs typeface="+mn-cs"/>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30000" noProof="0" dirty="0">
                <a:ln>
                  <a:noFill/>
                </a:ln>
                <a:solidFill>
                  <a:prstClr val="white"/>
                </a:solidFill>
                <a:effectLst/>
                <a:uLnTx/>
                <a:uFillTx/>
                <a:latin typeface="Maiandra GD" panose="020E0502030308020204" pitchFamily="34" charset="0"/>
                <a:ea typeface="+mn-ea"/>
                <a:cs typeface="+mn-cs"/>
              </a:rPr>
              <a:t>16 </a:t>
            </a:r>
            <a:r>
              <a:rPr kumimoji="0" lang="en-US" sz="4000" b="1" i="0" u="none" strike="noStrike" kern="1200" cap="none" spc="0" normalizeH="0" baseline="0" noProof="0" dirty="0">
                <a:ln>
                  <a:noFill/>
                </a:ln>
                <a:solidFill>
                  <a:prstClr val="white"/>
                </a:solidFill>
                <a:effectLst/>
                <a:uLnTx/>
                <a:uFillTx/>
                <a:latin typeface="Maiandra GD" panose="020E0502030308020204" pitchFamily="34" charset="0"/>
                <a:ea typeface="+mn-ea"/>
                <a:cs typeface="+mn-cs"/>
              </a:rPr>
              <a:t>For God so loved the world, that he gave his only begotten Son, that whosoever believeth in him should not perish, but have everlasting life.</a:t>
            </a:r>
          </a:p>
        </p:txBody>
      </p:sp>
    </p:spTree>
    <p:extLst>
      <p:ext uri="{BB962C8B-B14F-4D97-AF65-F5344CB8AC3E}">
        <p14:creationId xmlns:p14="http://schemas.microsoft.com/office/powerpoint/2010/main" val="35762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r="-10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BB0A69-F8F5-670E-A478-3DF4060765B7}"/>
              </a:ext>
            </a:extLst>
          </p:cNvPr>
          <p:cNvSpPr txBox="1"/>
          <p:nvPr/>
        </p:nvSpPr>
        <p:spPr>
          <a:xfrm>
            <a:off x="0" y="3483864"/>
            <a:ext cx="8534400" cy="2114425"/>
          </a:xfrm>
          <a:prstGeom prst="rect">
            <a:avLst/>
          </a:prstGeom>
          <a:noFill/>
          <a:ln>
            <a:noFill/>
          </a:ln>
        </p:spPr>
        <p:style>
          <a:lnRef idx="0">
            <a:scrgbClr r="0" g="0" b="0"/>
          </a:lnRef>
          <a:fillRef idx="0">
            <a:scrgbClr r="0" g="0" b="0"/>
          </a:fillRef>
          <a:effectRef idx="0">
            <a:scrgbClr r="0" g="0" b="0"/>
          </a:effectRef>
          <a:fontRef idx="minor">
            <a:schemeClr val="accent5"/>
          </a:fontRef>
        </p:style>
        <p:txBody>
          <a:bodyPr wrap="square" rtlCol="0">
            <a:spAutoFit/>
          </a:bodyPr>
          <a:lstStyle/>
          <a:p>
            <a:pPr marL="0" marR="0" lvl="0" indent="0" algn="ctr" defTabSz="1218987" rtl="0" eaLnBrk="1" fontAlgn="auto" latinLnBrk="0" hangingPunct="1">
              <a:lnSpc>
                <a:spcPct val="90000"/>
              </a:lnSpc>
              <a:spcBef>
                <a:spcPts val="0"/>
              </a:spcBef>
              <a:spcAft>
                <a:spcPts val="0"/>
              </a:spcAft>
              <a:buClrTx/>
              <a:buSzTx/>
              <a:buFontTx/>
              <a:buNone/>
              <a:tabLst/>
              <a:defRPr/>
            </a:pPr>
            <a:r>
              <a:rPr kumimoji="0" lang="en-US" sz="7200" b="1" i="1" u="sng" strike="noStrike" kern="1200" cap="none" spc="0" normalizeH="0" baseline="0" noProof="0" dirty="0">
                <a:ln w="6600">
                  <a:solidFill>
                    <a:srgbClr val="968A68"/>
                  </a:solidFill>
                  <a:prstDash val="solid"/>
                </a:ln>
                <a:solidFill>
                  <a:srgbClr val="FFFFFF"/>
                </a:solidFill>
                <a:effectLst>
                  <a:outerShdw dist="38100" dir="2700000" algn="tl" rotWithShape="0">
                    <a:srgbClr val="968A68"/>
                  </a:outerShdw>
                </a:effectLst>
                <a:uLnTx/>
                <a:uFillTx/>
                <a:latin typeface="Ink Free" panose="03080402000500000000" pitchFamily="66" charset="0"/>
                <a:ea typeface="+mn-ea"/>
                <a:cs typeface="+mn-cs"/>
              </a:rPr>
              <a:t>Jesus </a:t>
            </a:r>
            <a:r>
              <a:rPr lang="en-US" sz="7200" b="1" i="1" u="sng" dirty="0">
                <a:ln w="6600">
                  <a:solidFill>
                    <a:srgbClr val="968A68"/>
                  </a:solidFill>
                  <a:prstDash val="solid"/>
                </a:ln>
                <a:solidFill>
                  <a:srgbClr val="FFFFFF"/>
                </a:solidFill>
                <a:effectLst>
                  <a:outerShdw dist="38100" dir="2700000" algn="tl" rotWithShape="0">
                    <a:srgbClr val="968A68"/>
                  </a:outerShdw>
                </a:effectLst>
                <a:latin typeface="Ink Free" panose="03080402000500000000" pitchFamily="66" charset="0"/>
              </a:rPr>
              <a:t>IS</a:t>
            </a:r>
            <a:r>
              <a:rPr kumimoji="0" lang="en-US" sz="7200" b="1" i="1" u="sng" strike="noStrike" kern="1200" cap="none" spc="0" normalizeH="0" baseline="0" noProof="0" dirty="0">
                <a:ln w="6600">
                  <a:solidFill>
                    <a:srgbClr val="968A68"/>
                  </a:solidFill>
                  <a:prstDash val="solid"/>
                </a:ln>
                <a:solidFill>
                  <a:srgbClr val="FFFFFF"/>
                </a:solidFill>
                <a:effectLst>
                  <a:outerShdw dist="38100" dir="2700000" algn="tl" rotWithShape="0">
                    <a:srgbClr val="968A68"/>
                  </a:outerShdw>
                </a:effectLst>
                <a:uLnTx/>
                <a:uFillTx/>
                <a:latin typeface="Ink Free" panose="03080402000500000000" pitchFamily="66" charset="0"/>
                <a:ea typeface="+mn-ea"/>
                <a:cs typeface="+mn-cs"/>
              </a:rPr>
              <a:t> the Reason</a:t>
            </a:r>
          </a:p>
          <a:p>
            <a:pPr marL="0" marR="0" lvl="0" indent="0" algn="ctr" defTabSz="1218987" rtl="0" eaLnBrk="1" fontAlgn="auto" latinLnBrk="0" hangingPunct="1">
              <a:lnSpc>
                <a:spcPct val="90000"/>
              </a:lnSpc>
              <a:spcBef>
                <a:spcPts val="0"/>
              </a:spcBef>
              <a:spcAft>
                <a:spcPts val="0"/>
              </a:spcAft>
              <a:buClrTx/>
              <a:buSzTx/>
              <a:buFontTx/>
              <a:buNone/>
              <a:tabLst/>
              <a:defRPr/>
            </a:pPr>
            <a:r>
              <a:rPr kumimoji="0" lang="en-US" sz="7200" b="1" i="1" u="sng" strike="noStrike" kern="1200" cap="none" spc="0" normalizeH="0" baseline="0" noProof="0" dirty="0">
                <a:ln w="6600">
                  <a:solidFill>
                    <a:srgbClr val="968A68"/>
                  </a:solidFill>
                  <a:prstDash val="solid"/>
                </a:ln>
                <a:solidFill>
                  <a:srgbClr val="FFFFFF"/>
                </a:solidFill>
                <a:effectLst>
                  <a:outerShdw dist="38100" dir="2700000" algn="tl" rotWithShape="0">
                    <a:srgbClr val="968A68"/>
                  </a:outerShdw>
                </a:effectLst>
                <a:uLnTx/>
                <a:uFillTx/>
                <a:latin typeface="Ink Free" panose="03080402000500000000" pitchFamily="66" charset="0"/>
                <a:ea typeface="+mn-ea"/>
                <a:cs typeface="+mn-cs"/>
              </a:rPr>
              <a:t>For the Season</a:t>
            </a:r>
          </a:p>
        </p:txBody>
      </p:sp>
    </p:spTree>
    <p:extLst>
      <p:ext uri="{BB962C8B-B14F-4D97-AF65-F5344CB8AC3E}">
        <p14:creationId xmlns:p14="http://schemas.microsoft.com/office/powerpoint/2010/main" val="166344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manger in a stable with a person and donkeys&#10;&#10;Description automatically generated">
            <a:extLst>
              <a:ext uri="{FF2B5EF4-FFF2-40B4-BE49-F238E27FC236}">
                <a16:creationId xmlns:a16="http://schemas.microsoft.com/office/drawing/2014/main" id="{D18A11E8-6C87-1FC0-7792-BFFAB75540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962"/>
            <a:ext cx="12188825" cy="6891924"/>
          </a:xfrm>
          <a:prstGeom prst="rect">
            <a:avLst/>
          </a:prstGeom>
        </p:spPr>
      </p:pic>
      <p:sp>
        <p:nvSpPr>
          <p:cNvPr id="2" name="TextBox 1">
            <a:extLst>
              <a:ext uri="{FF2B5EF4-FFF2-40B4-BE49-F238E27FC236}">
                <a16:creationId xmlns:a16="http://schemas.microsoft.com/office/drawing/2014/main" id="{77263EBD-B64B-404A-BC6F-66477621E2B8}"/>
              </a:ext>
            </a:extLst>
          </p:cNvPr>
          <p:cNvSpPr txBox="1"/>
          <p:nvPr/>
        </p:nvSpPr>
        <p:spPr>
          <a:xfrm>
            <a:off x="836612" y="533400"/>
            <a:ext cx="8610600" cy="3139321"/>
          </a:xfrm>
          <a:prstGeom prst="rect">
            <a:avLst/>
          </a:prstGeom>
          <a:noFill/>
          <a:ln w="76200" cmpd="tri">
            <a:solidFill>
              <a:schemeClr val="accent5"/>
            </a:solidFill>
          </a:ln>
        </p:spPr>
        <p:txBody>
          <a:bodyPr wrap="square" rtlCol="0">
            <a:spAutoFit/>
          </a:bodyPr>
          <a:lstStyle/>
          <a:p>
            <a:pPr>
              <a:lnSpc>
                <a:spcPct val="90000"/>
              </a:lnSpc>
            </a:pP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aiandra GD" panose="020E0502030308020204" pitchFamily="34" charset="0"/>
              </a:rPr>
              <a:t>First Sunday of Advent – Hope</a:t>
            </a:r>
          </a:p>
          <a:p>
            <a:pPr>
              <a:lnSpc>
                <a:spcPct val="90000"/>
              </a:lnSpc>
            </a:pPr>
            <a:endPar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aiandra GD" panose="020E0502030308020204" pitchFamily="34" charset="0"/>
            </a:endParaRPr>
          </a:p>
          <a:p>
            <a:pPr>
              <a:lnSpc>
                <a:spcPct val="90000"/>
              </a:lnSpc>
            </a:pP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aiandra GD" panose="020E0502030308020204" pitchFamily="34" charset="0"/>
              </a:rPr>
              <a:t>Second Sunday of Advent – Peace</a:t>
            </a:r>
          </a:p>
          <a:p>
            <a:pPr>
              <a:lnSpc>
                <a:spcPct val="90000"/>
              </a:lnSpc>
            </a:pPr>
            <a:endPar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aiandra GD" panose="020E0502030308020204" pitchFamily="34" charset="0"/>
            </a:endParaRPr>
          </a:p>
          <a:p>
            <a:pPr>
              <a:lnSpc>
                <a:spcPct val="90000"/>
              </a:lnSpc>
            </a:pP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aiandra GD" panose="020E0502030308020204" pitchFamily="34" charset="0"/>
              </a:rPr>
              <a:t>Third Sunday of Advent - Joy</a:t>
            </a:r>
          </a:p>
        </p:txBody>
      </p:sp>
    </p:spTree>
    <p:extLst>
      <p:ext uri="{BB962C8B-B14F-4D97-AF65-F5344CB8AC3E}">
        <p14:creationId xmlns:p14="http://schemas.microsoft.com/office/powerpoint/2010/main" val="2443741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44000">
              <a:schemeClr val="accent1">
                <a:lumMod val="75000"/>
              </a:schemeClr>
            </a:gs>
            <a:gs pos="100000">
              <a:schemeClr val="accent1">
                <a:lumMod val="75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10" name="Subtitle 1">
            <a:extLst>
              <a:ext uri="{FF2B5EF4-FFF2-40B4-BE49-F238E27FC236}">
                <a16:creationId xmlns:a16="http://schemas.microsoft.com/office/drawing/2014/main" id="{7A48F363-19BE-24FF-9F02-3CED64041221}"/>
              </a:ext>
            </a:extLst>
          </p:cNvPr>
          <p:cNvSpPr>
            <a:spLocks noGrp="1"/>
          </p:cNvSpPr>
          <p:nvPr/>
        </p:nvSpPr>
        <p:spPr>
          <a:xfrm>
            <a:off x="0" y="4139532"/>
            <a:ext cx="12188825" cy="2566068"/>
          </a:xfrm>
          <a:prstGeom prst="rect">
            <a:avLst/>
          </a:prstGeom>
        </p:spPr>
        <p:txBody>
          <a:bodyPr vert="horz" lIns="121931" tIns="60965" rIns="121931" bIns="60965" rtlCol="0">
            <a:norm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ctr" defTabSz="1218987" rtl="0" eaLnBrk="1" fontAlgn="auto" latinLnBrk="0" hangingPunct="1">
              <a:lnSpc>
                <a:spcPct val="150000"/>
              </a:lnSpc>
              <a:spcBef>
                <a:spcPts val="0"/>
              </a:spcBef>
              <a:spcAft>
                <a:spcPts val="0"/>
              </a:spcAft>
              <a:buClrTx/>
              <a:buSzTx/>
              <a:buFontTx/>
              <a:buNone/>
              <a:tabLst/>
              <a:defRPr/>
            </a:pPr>
            <a:r>
              <a:rPr kumimoji="0" lang="en-US" sz="3201" b="1" i="0" u="none" strike="noStrike" kern="1200" cap="none" spc="0" normalizeH="0" baseline="0" noProof="0" dirty="0">
                <a:ln>
                  <a:noFill/>
                </a:ln>
                <a:solidFill>
                  <a:prstClr val="white"/>
                </a:solidFill>
                <a:effectLst/>
                <a:uLnTx/>
                <a:uFillTx/>
                <a:latin typeface="Maiandra GD" panose="020E0502030308020204" pitchFamily="34" charset="0"/>
                <a:ea typeface="+mn-ea"/>
                <a:cs typeface="+mn-cs"/>
              </a:rPr>
              <a:t>Today’s Scripture:</a:t>
            </a:r>
          </a:p>
          <a:p>
            <a:pPr marL="0" marR="0" lvl="0" indent="0" algn="ctr" defTabSz="1218987" rtl="0" eaLnBrk="1" fontAlgn="auto" latinLnBrk="0" hangingPunct="1">
              <a:lnSpc>
                <a:spcPct val="150000"/>
              </a:lnSpc>
              <a:spcBef>
                <a:spcPts val="0"/>
              </a:spcBef>
              <a:spcAft>
                <a:spcPts val="0"/>
              </a:spcAft>
              <a:buClrTx/>
              <a:buSzTx/>
              <a:buFontTx/>
              <a:buNone/>
              <a:tabLst/>
              <a:defRPr/>
            </a:pPr>
            <a:r>
              <a:rPr kumimoji="0" lang="en-US" sz="3601" b="1" i="0" u="none" strike="noStrike" kern="1200" cap="none" spc="0" normalizeH="0" baseline="0" noProof="0" dirty="0">
                <a:ln>
                  <a:noFill/>
                </a:ln>
                <a:solidFill>
                  <a:prstClr val="white"/>
                </a:solidFill>
                <a:effectLst/>
                <a:uLnTx/>
                <a:uFillTx/>
                <a:latin typeface="Maiandra GD" panose="020E0502030308020204" pitchFamily="34" charset="0"/>
                <a:ea typeface="+mn-ea"/>
                <a:cs typeface="+mn-cs"/>
              </a:rPr>
              <a:t>| </a:t>
            </a:r>
            <a:r>
              <a:rPr lang="en-US" sz="3601" b="1" dirty="0">
                <a:solidFill>
                  <a:prstClr val="white"/>
                </a:solidFill>
                <a:latin typeface="Maiandra GD" panose="020E0502030308020204" pitchFamily="34" charset="0"/>
              </a:rPr>
              <a:t>Luke 1:26-38; 2:1-12</a:t>
            </a:r>
            <a:r>
              <a:rPr kumimoji="0" lang="en-US" sz="3600" b="0" i="0" u="none" strike="noStrike" kern="1200" cap="none" spc="0" normalizeH="0" baseline="0" noProof="0" dirty="0">
                <a:ln>
                  <a:noFill/>
                </a:ln>
                <a:solidFill>
                  <a:prstClr val="white"/>
                </a:solidFill>
                <a:effectLst/>
                <a:uLnTx/>
                <a:uFillTx/>
                <a:latin typeface="Cambria"/>
                <a:ea typeface="+mn-ea"/>
                <a:cs typeface="+mn-cs"/>
              </a:rPr>
              <a:t> </a:t>
            </a:r>
            <a:r>
              <a:rPr kumimoji="0" lang="en-US" sz="3400" b="1" i="0" u="none" strike="noStrike" kern="1200" cap="none" spc="0" normalizeH="0" baseline="0" noProof="0" dirty="0">
                <a:ln>
                  <a:noFill/>
                </a:ln>
                <a:solidFill>
                  <a:prstClr val="white"/>
                </a:solidFill>
                <a:effectLst/>
                <a:uLnTx/>
                <a:uFillTx/>
                <a:latin typeface="Maiandra GD" panose="020E0502030308020204" pitchFamily="34" charset="0"/>
                <a:ea typeface="+mn-ea"/>
                <a:cs typeface="+mn-cs"/>
              </a:rPr>
              <a:t>| </a:t>
            </a:r>
          </a:p>
          <a:p>
            <a:pPr marL="0" marR="0" lvl="0" indent="0" algn="ctr" defTabSz="1218987" rtl="0" eaLnBrk="1" fontAlgn="auto" latinLnBrk="0" hangingPunct="1">
              <a:lnSpc>
                <a:spcPct val="150000"/>
              </a:lnSpc>
              <a:spcBef>
                <a:spcPts val="0"/>
              </a:spcBef>
              <a:spcAft>
                <a:spcPts val="0"/>
              </a:spcAft>
              <a:buClrTx/>
              <a:buSzTx/>
              <a:buFontTx/>
              <a:buNone/>
              <a:tabLst/>
              <a:defRPr/>
            </a:pPr>
            <a:r>
              <a:rPr kumimoji="0" lang="en-US" sz="3201" b="1" i="1" u="none" strike="noStrike" kern="1200" cap="none" spc="0" normalizeH="0" baseline="0" noProof="0" dirty="0">
                <a:ln>
                  <a:noFill/>
                </a:ln>
                <a:solidFill>
                  <a:prstClr val="white"/>
                </a:solidFill>
                <a:effectLst/>
                <a:uLnTx/>
                <a:uFillTx/>
                <a:latin typeface="Maiandra GD" panose="020E0502030308020204" pitchFamily="34" charset="0"/>
                <a:ea typeface="+mn-ea"/>
                <a:cs typeface="+mn-cs"/>
              </a:rPr>
              <a:t>~ Amplified Bible ~</a:t>
            </a:r>
          </a:p>
        </p:txBody>
      </p:sp>
      <p:grpSp>
        <p:nvGrpSpPr>
          <p:cNvPr id="5" name="Group 4">
            <a:extLst>
              <a:ext uri="{FF2B5EF4-FFF2-40B4-BE49-F238E27FC236}">
                <a16:creationId xmlns:a16="http://schemas.microsoft.com/office/drawing/2014/main" id="{6AF7285F-93E0-E09A-3DF7-D946BBCB3092}"/>
              </a:ext>
            </a:extLst>
          </p:cNvPr>
          <p:cNvGrpSpPr/>
          <p:nvPr/>
        </p:nvGrpSpPr>
        <p:grpSpPr>
          <a:xfrm>
            <a:off x="1" y="2133600"/>
            <a:ext cx="12115782" cy="1782026"/>
            <a:chOff x="919903" y="1752600"/>
            <a:chExt cx="10287000" cy="1782026"/>
          </a:xfrm>
        </p:grpSpPr>
        <p:sp>
          <p:nvSpPr>
            <p:cNvPr id="2" name="TextBox 1">
              <a:extLst>
                <a:ext uri="{FF2B5EF4-FFF2-40B4-BE49-F238E27FC236}">
                  <a16:creationId xmlns:a16="http://schemas.microsoft.com/office/drawing/2014/main" id="{F4315238-42E0-4969-3603-06C0BC29D84A}"/>
                </a:ext>
              </a:extLst>
            </p:cNvPr>
            <p:cNvSpPr txBox="1"/>
            <p:nvPr/>
          </p:nvSpPr>
          <p:spPr>
            <a:xfrm>
              <a:off x="919903" y="1752600"/>
              <a:ext cx="10287000" cy="1782026"/>
            </a:xfrm>
            <a:prstGeom prst="rect">
              <a:avLst/>
            </a:prstGeom>
            <a:noFill/>
          </p:spPr>
          <p:txBody>
            <a:bodyPr wrap="square" rtlCol="0">
              <a:spAutoFit/>
            </a:bodyPr>
            <a:lstStyle/>
            <a:p>
              <a:pPr marL="0" marR="0" lvl="0" indent="0" algn="ctr" defTabSz="1218987" rtl="0" eaLnBrk="1" fontAlgn="auto" latinLnBrk="0" hangingPunct="1">
                <a:lnSpc>
                  <a:spcPct val="90000"/>
                </a:lnSpc>
                <a:spcBef>
                  <a:spcPts val="0"/>
                </a:spcBef>
                <a:spcAft>
                  <a:spcPts val="0"/>
                </a:spcAft>
                <a:buClrTx/>
                <a:buSzTx/>
                <a:buFontTx/>
                <a:buNone/>
                <a:tabLst/>
                <a:defRPr/>
              </a:pPr>
              <a:r>
                <a:rPr lang="en-US" sz="4800" b="1" dirty="0">
                  <a:solidFill>
                    <a:prstClr val="white"/>
                  </a:solidFill>
                  <a:latin typeface="Californian FB" panose="0207040306080B030204" pitchFamily="18" charset="0"/>
                </a:rPr>
                <a:t>4</a:t>
              </a:r>
              <a:r>
                <a:rPr lang="en-US" sz="4800" b="1" baseline="30000" dirty="0">
                  <a:solidFill>
                    <a:prstClr val="white"/>
                  </a:solidFill>
                  <a:latin typeface="Californian FB" panose="0207040306080B030204" pitchFamily="18" charset="0"/>
                </a:rPr>
                <a:t>th</a:t>
              </a:r>
              <a:r>
                <a:rPr lang="en-US" sz="4800" b="1" dirty="0">
                  <a:solidFill>
                    <a:prstClr val="white"/>
                  </a:solidFill>
                  <a:latin typeface="Californian FB" panose="0207040306080B030204" pitchFamily="18" charset="0"/>
                </a:rPr>
                <a:t> </a:t>
              </a:r>
              <a:r>
                <a:rPr kumimoji="0" lang="en-US" sz="48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rPr>
                <a:t>Sunday of Advent: </a:t>
              </a:r>
              <a:r>
                <a:rPr lang="en-US" sz="4800" b="1" dirty="0">
                  <a:solidFill>
                    <a:prstClr val="white"/>
                  </a:solidFill>
                  <a:latin typeface="Californian FB" panose="0207040306080B030204" pitchFamily="18" charset="0"/>
                </a:rPr>
                <a:t>Love</a:t>
              </a:r>
              <a:endParaRPr kumimoji="0" lang="en-US" sz="60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endParaRPr>
            </a:p>
            <a:p>
              <a:pPr marL="0" marR="0" lvl="0" indent="0" algn="ctr" defTabSz="1218987" rtl="0" eaLnBrk="1" fontAlgn="auto" latinLnBrk="0" hangingPunct="1">
                <a:lnSpc>
                  <a:spcPct val="9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endParaRPr>
            </a:p>
            <a:p>
              <a:pPr marL="0" marR="0" lvl="0" indent="0" algn="ctr" defTabSz="1218987" rtl="0" eaLnBrk="1" fontAlgn="auto" latinLnBrk="0" hangingPunct="1">
                <a:lnSpc>
                  <a:spcPct val="9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endParaRPr>
            </a:p>
            <a:p>
              <a:pPr marL="0" marR="0" lvl="0" indent="0" algn="ctr" defTabSz="1218987" rtl="0" eaLnBrk="1" fontAlgn="auto" latinLnBrk="0" hangingPunct="1">
                <a:lnSpc>
                  <a:spcPct val="9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rPr>
                <a:t>2023: A Year of Service – Be A Disciple</a:t>
              </a:r>
              <a:endParaRPr kumimoji="0" lang="en-US" sz="40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endParaRPr>
            </a:p>
          </p:txBody>
        </p:sp>
        <p:cxnSp>
          <p:nvCxnSpPr>
            <p:cNvPr id="4" name="Straight Connector 3">
              <a:extLst>
                <a:ext uri="{FF2B5EF4-FFF2-40B4-BE49-F238E27FC236}">
                  <a16:creationId xmlns:a16="http://schemas.microsoft.com/office/drawing/2014/main" id="{1F910858-3F41-9EC7-3E1A-73303E01B382}"/>
                </a:ext>
              </a:extLst>
            </p:cNvPr>
            <p:cNvCxnSpPr>
              <a:cxnSpLocks/>
            </p:cNvCxnSpPr>
            <p:nvPr/>
          </p:nvCxnSpPr>
          <p:spPr>
            <a:xfrm>
              <a:off x="1275734" y="2819400"/>
              <a:ext cx="9575335" cy="0"/>
            </a:xfrm>
            <a:prstGeom prst="line">
              <a:avLst/>
            </a:prstGeom>
            <a:ln w="28575">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grpSp>
    </p:spTree>
    <p:extLst>
      <p:ext uri="{BB962C8B-B14F-4D97-AF65-F5344CB8AC3E}">
        <p14:creationId xmlns:p14="http://schemas.microsoft.com/office/powerpoint/2010/main" val="38698111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99B688-82C9-4749-8543-6EB724C9AAE0}"/>
              </a:ext>
            </a:extLst>
          </p:cNvPr>
          <p:cNvSpPr txBox="1"/>
          <p:nvPr/>
        </p:nvSpPr>
        <p:spPr>
          <a:xfrm>
            <a:off x="74612" y="1151453"/>
            <a:ext cx="12039600" cy="4555093"/>
          </a:xfrm>
          <a:prstGeom prst="rect">
            <a:avLst/>
          </a:prstGeom>
          <a:noFill/>
        </p:spPr>
        <p:txBody>
          <a:bodyPr wrap="square">
            <a:spAutoFit/>
          </a:bodyPr>
          <a:lstStyle/>
          <a:p>
            <a:r>
              <a:rPr lang="en-US" sz="3800" b="1" baseline="30000" dirty="0">
                <a:effectLst/>
                <a:latin typeface="Maiandra GD" panose="020E0502030308020204" pitchFamily="34" charset="0"/>
              </a:rPr>
              <a:t>13 </a:t>
            </a:r>
            <a:r>
              <a:rPr lang="en-US" sz="3800" b="1" dirty="0">
                <a:effectLst/>
                <a:latin typeface="Maiandra GD" panose="020E0502030308020204" pitchFamily="34" charset="0"/>
              </a:rPr>
              <a:t>Then Isaiah said, “Hear then, O house of David! Is it too small a thing for you to try the patience of men, but will you try the patience of my God as well?</a:t>
            </a:r>
          </a:p>
          <a:p>
            <a:r>
              <a:rPr lang="en-US" sz="3800" b="1" baseline="30000" dirty="0">
                <a:effectLst/>
                <a:latin typeface="Maiandra GD" panose="020E0502030308020204" pitchFamily="34" charset="0"/>
              </a:rPr>
              <a:t>14 </a:t>
            </a:r>
            <a:r>
              <a:rPr lang="en-US" sz="3800" b="1" dirty="0">
                <a:effectLst/>
                <a:latin typeface="Maiandra GD" panose="020E0502030308020204" pitchFamily="34" charset="0"/>
              </a:rPr>
              <a:t>Therefore the Lord Himself will give you a sign: Listen carefully, the virgin will conceive and give birth to a son, and she will call his name Immanuel (God with us).</a:t>
            </a:r>
          </a:p>
          <a:p>
            <a:endParaRPr lang="en-US" b="1" dirty="0">
              <a:latin typeface="Maiandra GD" panose="020E0502030308020204" pitchFamily="34" charset="0"/>
            </a:endParaRPr>
          </a:p>
          <a:p>
            <a:r>
              <a:rPr lang="en-US" sz="3800" b="1" i="1" dirty="0">
                <a:latin typeface="Maiandra GD" panose="020E0502030308020204" pitchFamily="34" charset="0"/>
              </a:rPr>
              <a:t>- Isaiah 7:13-14</a:t>
            </a:r>
          </a:p>
        </p:txBody>
      </p:sp>
    </p:spTree>
    <p:extLst>
      <p:ext uri="{BB962C8B-B14F-4D97-AF65-F5344CB8AC3E}">
        <p14:creationId xmlns:p14="http://schemas.microsoft.com/office/powerpoint/2010/main" val="334520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E3F91A-8F21-40FA-A5E5-13012EC2CB5A}"/>
              </a:ext>
            </a:extLst>
          </p:cNvPr>
          <p:cNvSpPr/>
          <p:nvPr/>
        </p:nvSpPr>
        <p:spPr>
          <a:xfrm>
            <a:off x="74612" y="1443841"/>
            <a:ext cx="12039600" cy="3970318"/>
          </a:xfrm>
          <a:prstGeom prst="rect">
            <a:avLst/>
          </a:prstGeom>
        </p:spPr>
        <p:txBody>
          <a:bodyPr wrap="square">
            <a:spAutoFit/>
          </a:bodyPr>
          <a:lstStyle/>
          <a:p>
            <a:r>
              <a:rPr lang="en-US" sz="4000" b="1" i="1" u="sng" dirty="0">
                <a:latin typeface="Maiandra GD" panose="020E0502030308020204" pitchFamily="34" charset="0"/>
              </a:rPr>
              <a:t>Jesus’ Birth Foretold</a:t>
            </a:r>
          </a:p>
          <a:p>
            <a:endParaRPr lang="en-US" sz="2000" b="1" dirty="0">
              <a:latin typeface="Maiandra GD" panose="020E0502030308020204" pitchFamily="34" charset="0"/>
            </a:endParaRPr>
          </a:p>
          <a:p>
            <a:r>
              <a:rPr lang="en-US" sz="3800" b="1" baseline="30000" dirty="0">
                <a:latin typeface="Maiandra GD" panose="020E0502030308020204" pitchFamily="34" charset="0"/>
              </a:rPr>
              <a:t>26 </a:t>
            </a:r>
            <a:r>
              <a:rPr lang="en-US" sz="3800" b="1" dirty="0">
                <a:latin typeface="Maiandra GD" panose="020E0502030308020204" pitchFamily="34" charset="0"/>
              </a:rPr>
              <a:t>Now in the sixth month [of Elizabeth’s pregnancy] the angel Gabriel was sent from God to a city in Galilee called Nazareth, </a:t>
            </a:r>
            <a:r>
              <a:rPr lang="en-US" sz="3800" b="1" baseline="30000" dirty="0">
                <a:latin typeface="Maiandra GD" panose="020E0502030308020204" pitchFamily="34" charset="0"/>
              </a:rPr>
              <a:t>27 </a:t>
            </a:r>
            <a:r>
              <a:rPr lang="en-US" sz="3800" b="1" dirty="0">
                <a:latin typeface="Maiandra GD" panose="020E0502030308020204" pitchFamily="34" charset="0"/>
              </a:rPr>
              <a:t>to a virgin betrothed to a man whose name was Joseph, a descendant of the house of David; and the virgin’s name was Mary.</a:t>
            </a:r>
            <a:endParaRPr lang="en-US" sz="3800" b="1" dirty="0">
              <a:effectLst/>
              <a:latin typeface="Maiandra GD" panose="020E0502030308020204" pitchFamily="34" charset="0"/>
            </a:endParaRPr>
          </a:p>
        </p:txBody>
      </p:sp>
    </p:spTree>
    <p:extLst>
      <p:ext uri="{BB962C8B-B14F-4D97-AF65-F5344CB8AC3E}">
        <p14:creationId xmlns:p14="http://schemas.microsoft.com/office/powerpoint/2010/main" val="268563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685F9A-71DA-4B46-A6C4-61D7F887C66F}"/>
              </a:ext>
            </a:extLst>
          </p:cNvPr>
          <p:cNvSpPr/>
          <p:nvPr/>
        </p:nvSpPr>
        <p:spPr>
          <a:xfrm>
            <a:off x="74612" y="2213282"/>
            <a:ext cx="12039600" cy="2431435"/>
          </a:xfrm>
          <a:prstGeom prst="rect">
            <a:avLst/>
          </a:prstGeom>
        </p:spPr>
        <p:txBody>
          <a:bodyPr wrap="square">
            <a:spAutoFit/>
          </a:bodyPr>
          <a:lstStyle/>
          <a:p>
            <a:r>
              <a:rPr lang="en-US" sz="3800" b="1" dirty="0">
                <a:latin typeface="Maiandra GD" panose="020E0502030308020204" pitchFamily="34" charset="0"/>
              </a:rPr>
              <a:t> </a:t>
            </a:r>
            <a:r>
              <a:rPr lang="en-US" sz="3800" b="1" baseline="30000" dirty="0">
                <a:latin typeface="Maiandra GD" panose="020E0502030308020204" pitchFamily="34" charset="0"/>
              </a:rPr>
              <a:t>28 </a:t>
            </a:r>
            <a:r>
              <a:rPr lang="en-US" sz="3800" b="1" dirty="0">
                <a:latin typeface="Maiandra GD" panose="020E0502030308020204" pitchFamily="34" charset="0"/>
              </a:rPr>
              <a:t>And coming to her, the angel said, “Greetings, favored one! The Lord is with you.” </a:t>
            </a:r>
            <a:r>
              <a:rPr lang="en-US" sz="3800" b="1" baseline="30000" dirty="0">
                <a:latin typeface="Maiandra GD" panose="020E0502030308020204" pitchFamily="34" charset="0"/>
              </a:rPr>
              <a:t>29 </a:t>
            </a:r>
            <a:r>
              <a:rPr lang="en-US" sz="3800" b="1" dirty="0">
                <a:latin typeface="Maiandra GD" panose="020E0502030308020204" pitchFamily="34" charset="0"/>
              </a:rPr>
              <a:t>But she was greatly perplexed at what he said, and kept carefully considering what kind of greeting this was.</a:t>
            </a:r>
          </a:p>
        </p:txBody>
      </p:sp>
    </p:spTree>
    <p:extLst>
      <p:ext uri="{BB962C8B-B14F-4D97-AF65-F5344CB8AC3E}">
        <p14:creationId xmlns:p14="http://schemas.microsoft.com/office/powerpoint/2010/main" val="237789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B300E0-53AD-41CE-8DCB-C8392C9B0BC2}"/>
              </a:ext>
            </a:extLst>
          </p:cNvPr>
          <p:cNvSpPr/>
          <p:nvPr/>
        </p:nvSpPr>
        <p:spPr>
          <a:xfrm>
            <a:off x="74612" y="1336119"/>
            <a:ext cx="12039600" cy="4185761"/>
          </a:xfrm>
          <a:prstGeom prst="rect">
            <a:avLst/>
          </a:prstGeom>
        </p:spPr>
        <p:txBody>
          <a:bodyPr wrap="square">
            <a:spAutoFit/>
          </a:bodyPr>
          <a:lstStyle/>
          <a:p>
            <a:r>
              <a:rPr lang="en-US" sz="3800" b="1" baseline="30000" dirty="0">
                <a:latin typeface="Maiandra GD" panose="020E0502030308020204" pitchFamily="34" charset="0"/>
              </a:rPr>
              <a:t>30 </a:t>
            </a:r>
            <a:r>
              <a:rPr lang="en-US" sz="3800" b="1" dirty="0">
                <a:latin typeface="Maiandra GD" panose="020E0502030308020204" pitchFamily="34" charset="0"/>
              </a:rPr>
              <a:t>The angel said to her, “Do not be afraid, Mary, for you have found favor with God. </a:t>
            </a:r>
            <a:r>
              <a:rPr lang="en-US" sz="3800" b="1" baseline="30000" dirty="0">
                <a:latin typeface="Maiandra GD" panose="020E0502030308020204" pitchFamily="34" charset="0"/>
              </a:rPr>
              <a:t>31 </a:t>
            </a:r>
            <a:r>
              <a:rPr lang="en-US" sz="3800" b="1" dirty="0">
                <a:latin typeface="Maiandra GD" panose="020E0502030308020204" pitchFamily="34" charset="0"/>
              </a:rPr>
              <a:t>Listen carefully: you will conceive in your womb and give birth to a son, and you shall name Him Jesus. </a:t>
            </a:r>
            <a:r>
              <a:rPr lang="en-US" sz="3800" b="1" baseline="30000" dirty="0">
                <a:latin typeface="Maiandra GD" panose="020E0502030308020204" pitchFamily="34" charset="0"/>
              </a:rPr>
              <a:t>32 </a:t>
            </a:r>
            <a:r>
              <a:rPr lang="en-US" sz="3800" b="1" dirty="0">
                <a:latin typeface="Maiandra GD" panose="020E0502030308020204" pitchFamily="34" charset="0"/>
              </a:rPr>
              <a:t>He will be great and</a:t>
            </a:r>
          </a:p>
          <a:p>
            <a:r>
              <a:rPr lang="en-US" sz="3800" b="1" dirty="0">
                <a:latin typeface="Maiandra GD" panose="020E0502030308020204" pitchFamily="34" charset="0"/>
              </a:rPr>
              <a:t>eminent and will be called the Son of the Most High; and the Lord God will give Him the throne of His father David;</a:t>
            </a:r>
          </a:p>
        </p:txBody>
      </p:sp>
    </p:spTree>
    <p:extLst>
      <p:ext uri="{BB962C8B-B14F-4D97-AF65-F5344CB8AC3E}">
        <p14:creationId xmlns:p14="http://schemas.microsoft.com/office/powerpoint/2010/main" val="110085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TF02804895" id="{68999234-8DFD-4917-9E9A-A1A0AECD5E67}" vid="{F8691E0C-9980-4F34-AB76-18F64CB286D1}"/>
    </a:ext>
  </a:extLst>
</a:theme>
</file>

<file path=ppt/theme/theme2.xml><?xml version="1.0" encoding="utf-8"?>
<a:theme xmlns:a="http://schemas.openxmlformats.org/drawingml/2006/main" name="2_Red Radial 16x9">
  <a:themeElements>
    <a:clrScheme name="Custom 1">
      <a:dk1>
        <a:sysClr val="windowText" lastClr="000000"/>
      </a:dk1>
      <a:lt1>
        <a:sysClr val="window" lastClr="FFFFFF"/>
      </a:lt1>
      <a:dk2>
        <a:srgbClr val="960000"/>
      </a:dk2>
      <a:lt2>
        <a:srgbClr val="BCB49E"/>
      </a:lt2>
      <a:accent1>
        <a:srgbClr val="960000"/>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TF02804895" id="{68999234-8DFD-4917-9E9A-A1A0AECD5E67}" vid="{F8691E0C-9980-4F34-AB76-18F64CB286D1}"/>
    </a:ext>
  </a:extLst>
</a:theme>
</file>

<file path=ppt/theme/theme3.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1380992</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template makes an impression with its bold red background, radial sunburst pattern, and contrasting black title bar. Consider it for your small business or marketing presentation. Or, take advantage of the red color scheme to make a holiday-themed presentation.  Compatible with PowerPoint 2013 and later, this template offers a variety of slide layouts including title slides, bulleted lists, photo with captions, a sample chart, and blank slide, all in a widescreen (16X9) format.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2011-12-19T18:35:00+00:00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TP102804893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725212</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0A765CE0-A8A0-42E0-82D2-3F870DB4D5F7}">
  <ds:schemaRefs>
    <ds:schemaRef ds:uri="http://schemas.microsoft.com/sharepoint/v3/contenttype/forms"/>
  </ds:schemaRefs>
</ds:datastoreItem>
</file>

<file path=customXml/itemProps2.xml><?xml version="1.0" encoding="utf-8"?>
<ds:datastoreItem xmlns:ds="http://schemas.openxmlformats.org/officeDocument/2006/customXml" ds:itemID="{41BC18E0-614B-4152-A3EE-8AA2B60C7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076977-ECB7-44C2-A70D-853BB6B41242}">
  <ds:schemaRefs>
    <ds:schemaRef ds:uri="4873beb7-5857-4685-be1f-d57550cc96cc"/>
    <ds:schemaRef ds:uri="http://schemas.microsoft.com/office/infopath/2007/PartnerControls"/>
    <ds:schemaRef ds:uri="http://schemas.microsoft.com/office/2006/metadata/properties"/>
    <ds:schemaRef ds:uri="http://schemas.microsoft.com/office/2006/documentManagement/types"/>
    <ds:schemaRef ds:uri="http://purl.org/dc/elements/1.1/"/>
    <ds:schemaRef ds:uri="http://www.w3.org/XML/1998/namespace"/>
    <ds:schemaRef ds:uri="http://purl.org/dc/dcmitype/"/>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Red radial lines presentation (widescreen)</Template>
  <TotalTime>15353</TotalTime>
  <Words>835</Words>
  <Application>Microsoft Office PowerPoint</Application>
  <PresentationFormat>Custom</PresentationFormat>
  <Paragraphs>41</Paragraphs>
  <Slides>17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Californian FB</vt:lpstr>
      <vt:lpstr>Cambria</vt:lpstr>
      <vt:lpstr>Ink Free</vt:lpstr>
      <vt:lpstr>Maiandra GD</vt:lpstr>
      <vt:lpstr>Red Radial 16x9</vt:lpstr>
      <vt:lpstr>2_Red Radial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4th Sunday of Advent: Love</dc:title>
  <dc:creator>Joel Flowers</dc:creator>
  <cp:lastModifiedBy>Joe Puetz</cp:lastModifiedBy>
  <cp:revision>41</cp:revision>
  <cp:lastPrinted>2022-12-18T02:01:23Z</cp:lastPrinted>
  <dcterms:created xsi:type="dcterms:W3CDTF">2017-12-02T22:35:44Z</dcterms:created>
  <dcterms:modified xsi:type="dcterms:W3CDTF">2023-12-24T01:50:00Z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