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5"/>
  </p:notesMasterIdLst>
  <p:handoutMasterIdLst>
    <p:handoutMasterId r:id="rId16"/>
  </p:handoutMasterIdLst>
  <p:sldIdLst>
    <p:sldId id="327" r:id="rId5"/>
    <p:sldId id="319" r:id="rId6"/>
    <p:sldId id="320" r:id="rId7"/>
    <p:sldId id="321" r:id="rId8"/>
    <p:sldId id="316" r:id="rId9"/>
    <p:sldId id="322" r:id="rId10"/>
    <p:sldId id="323" r:id="rId11"/>
    <p:sldId id="324" r:id="rId12"/>
    <p:sldId id="325" r:id="rId13"/>
    <p:sldId id="326" r:id="rId14"/>
  </p:sldIdLst>
  <p:sldSz cx="12188825" cy="6858000"/>
  <p:notesSz cx="7102475" cy="9388475"/>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6" pos="3839">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03447BB-5D67-496B-8E87-E561075AD55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280" autoAdjust="0"/>
  </p:normalViewPr>
  <p:slideViewPr>
    <p:cSldViewPr>
      <p:cViewPr varScale="1">
        <p:scale>
          <a:sx n="105" d="100"/>
          <a:sy n="105" d="100"/>
        </p:scale>
        <p:origin x="834" y="102"/>
      </p:cViewPr>
      <p:guideLst>
        <p:guide orient="horz" pos="2160"/>
        <p:guide pos="3839"/>
      </p:guideLst>
    </p:cSldViewPr>
  </p:slideViewPr>
  <p:notesTextViewPr>
    <p:cViewPr>
      <p:scale>
        <a:sx n="1" d="1"/>
        <a:sy n="1" d="1"/>
      </p:scale>
      <p:origin x="0" y="0"/>
    </p:cViewPr>
  </p:notesTextViewPr>
  <p:notesViewPr>
    <p:cSldViewPr showGuides="1">
      <p:cViewPr varScale="1">
        <p:scale>
          <a:sx n="63" d="100"/>
          <a:sy n="63" d="100"/>
        </p:scale>
        <p:origin x="2838" y="108"/>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17" tIns="47109" rIns="94217" bIns="47109" rtlCol="0"/>
          <a:lstStyle>
            <a:lvl1pPr algn="l">
              <a:defRPr sz="1200"/>
            </a:lvl1pPr>
          </a:lstStyle>
          <a:p>
            <a:endParaRPr/>
          </a:p>
        </p:txBody>
      </p:sp>
      <p:sp>
        <p:nvSpPr>
          <p:cNvPr id="3" name="Date Placeholder 2"/>
          <p:cNvSpPr>
            <a:spLocks noGrp="1"/>
          </p:cNvSpPr>
          <p:nvPr>
            <p:ph type="dt" sz="quarter" idx="1"/>
          </p:nvPr>
        </p:nvSpPr>
        <p:spPr>
          <a:xfrm>
            <a:off x="4023092" y="0"/>
            <a:ext cx="3077739" cy="469424"/>
          </a:xfrm>
          <a:prstGeom prst="rect">
            <a:avLst/>
          </a:prstGeom>
        </p:spPr>
        <p:txBody>
          <a:bodyPr vert="horz" lIns="94217" tIns="47109" rIns="94217" bIns="47109" rtlCol="0"/>
          <a:lstStyle>
            <a:lvl1pPr algn="r">
              <a:defRPr sz="1200"/>
            </a:lvl1pPr>
          </a:lstStyle>
          <a:p>
            <a:fld id="{4954C6E1-AF92-4FB7-A013-0B520EBC30AE}" type="datetimeFigureOut">
              <a:rPr lang="en-US"/>
              <a:t>1/20/2024</a:t>
            </a:fld>
            <a:endParaRPr/>
          </a:p>
        </p:txBody>
      </p:sp>
      <p:sp>
        <p:nvSpPr>
          <p:cNvPr id="4" name="Footer Placeholder 3"/>
          <p:cNvSpPr>
            <a:spLocks noGrp="1"/>
          </p:cNvSpPr>
          <p:nvPr>
            <p:ph type="ftr" sz="quarter" idx="2"/>
          </p:nvPr>
        </p:nvSpPr>
        <p:spPr>
          <a:xfrm>
            <a:off x="0" y="8917422"/>
            <a:ext cx="3077739" cy="469424"/>
          </a:xfrm>
          <a:prstGeom prst="rect">
            <a:avLst/>
          </a:prstGeom>
        </p:spPr>
        <p:txBody>
          <a:bodyPr vert="horz" lIns="94217" tIns="47109" rIns="94217" bIns="47109" rtlCol="0" anchor="b"/>
          <a:lstStyle>
            <a:lvl1pPr algn="l">
              <a:defRPr sz="1200"/>
            </a:lvl1pPr>
          </a:lstStyle>
          <a:p>
            <a:endParaRPr/>
          </a:p>
        </p:txBody>
      </p:sp>
      <p:sp>
        <p:nvSpPr>
          <p:cNvPr id="5" name="Slide Number Placeholder 4"/>
          <p:cNvSpPr>
            <a:spLocks noGrp="1"/>
          </p:cNvSpPr>
          <p:nvPr>
            <p:ph type="sldNum" sz="quarter" idx="3"/>
          </p:nvPr>
        </p:nvSpPr>
        <p:spPr>
          <a:xfrm>
            <a:off x="4023092" y="8917422"/>
            <a:ext cx="3077739" cy="469424"/>
          </a:xfrm>
          <a:prstGeom prst="rect">
            <a:avLst/>
          </a:prstGeom>
        </p:spPr>
        <p:txBody>
          <a:bodyPr vert="horz" lIns="94217" tIns="47109" rIns="94217" bIns="47109" rtlCol="0" anchor="b"/>
          <a:lstStyle>
            <a:lvl1pPr algn="r">
              <a:defRPr sz="1200"/>
            </a:lvl1pPr>
          </a:lstStyle>
          <a:p>
            <a:fld id="{DA52D9BF-D574-4807-B36C-9E2A025BE826}" type="slidenum">
              <a:rPr/>
              <a:t>‹#›</a:t>
            </a:fld>
            <a:endParaRPr/>
          </a:p>
        </p:txBody>
      </p:sp>
    </p:spTree>
    <p:extLst>
      <p:ext uri="{BB962C8B-B14F-4D97-AF65-F5344CB8AC3E}">
        <p14:creationId xmlns:p14="http://schemas.microsoft.com/office/powerpoint/2010/main" val="2306792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17" tIns="47109" rIns="94217" bIns="47109" rtlCol="0"/>
          <a:lstStyle>
            <a:lvl1pPr algn="l">
              <a:defRPr sz="1200"/>
            </a:lvl1pPr>
          </a:lstStyle>
          <a:p>
            <a:endParaRPr/>
          </a:p>
        </p:txBody>
      </p:sp>
      <p:sp>
        <p:nvSpPr>
          <p:cNvPr id="3" name="Date Placeholder 2"/>
          <p:cNvSpPr>
            <a:spLocks noGrp="1"/>
          </p:cNvSpPr>
          <p:nvPr>
            <p:ph type="dt" idx="1"/>
          </p:nvPr>
        </p:nvSpPr>
        <p:spPr>
          <a:xfrm>
            <a:off x="4023092" y="0"/>
            <a:ext cx="3077739" cy="469424"/>
          </a:xfrm>
          <a:prstGeom prst="rect">
            <a:avLst/>
          </a:prstGeom>
        </p:spPr>
        <p:txBody>
          <a:bodyPr vert="horz" lIns="94217" tIns="47109" rIns="94217" bIns="47109" rtlCol="0"/>
          <a:lstStyle>
            <a:lvl1pPr algn="r">
              <a:defRPr sz="1200"/>
            </a:lvl1pPr>
          </a:lstStyle>
          <a:p>
            <a:fld id="{95C10850-0874-4A61-99B4-D613C5E8D9EA}" type="datetimeFigureOut">
              <a:rPr lang="en-US"/>
              <a:t>1/20/2024</a:t>
            </a:fld>
            <a:endParaRPr/>
          </a:p>
        </p:txBody>
      </p:sp>
      <p:sp>
        <p:nvSpPr>
          <p:cNvPr id="4" name="Slide Image Placeholder 3"/>
          <p:cNvSpPr>
            <a:spLocks noGrp="1" noRot="1" noChangeAspect="1"/>
          </p:cNvSpPr>
          <p:nvPr>
            <p:ph type="sldImg" idx="2"/>
          </p:nvPr>
        </p:nvSpPr>
        <p:spPr>
          <a:xfrm>
            <a:off x="422275" y="703263"/>
            <a:ext cx="6257925" cy="3521075"/>
          </a:xfrm>
          <a:prstGeom prst="rect">
            <a:avLst/>
          </a:prstGeom>
          <a:noFill/>
          <a:ln w="12700">
            <a:solidFill>
              <a:prstClr val="black"/>
            </a:solidFill>
          </a:ln>
        </p:spPr>
        <p:txBody>
          <a:bodyPr vert="horz" lIns="94217" tIns="47109" rIns="94217" bIns="47109" rtlCol="0" anchor="ctr"/>
          <a:lstStyle/>
          <a:p>
            <a:endParaRPr/>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17" tIns="47109" rIns="94217" bIns="47109"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17" tIns="47109" rIns="94217" bIns="47109" rtlCol="0" anchor="b"/>
          <a:lstStyle>
            <a:lvl1pPr algn="l">
              <a:defRPr sz="1200"/>
            </a:lvl1pPr>
          </a:lstStyle>
          <a:p>
            <a:endParaRPr/>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17" tIns="47109" rIns="94217" bIns="47109" rtlCol="0" anchor="b"/>
          <a:lstStyle>
            <a:lvl1pPr algn="r">
              <a:defRPr sz="1200"/>
            </a:lvl1pPr>
          </a:lstStyle>
          <a:p>
            <a:fld id="{9E11EC53-F507-411E-9ADC-FBCFECE09D3D}" type="slidenum">
              <a:rPr/>
              <a:t>‹#›</a:t>
            </a:fld>
            <a:endParaRPr/>
          </a:p>
        </p:txBody>
      </p:sp>
    </p:spTree>
    <p:extLst>
      <p:ext uri="{BB962C8B-B14F-4D97-AF65-F5344CB8AC3E}">
        <p14:creationId xmlns:p14="http://schemas.microsoft.com/office/powerpoint/2010/main" val="758182631"/>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62" name="Rectangle 61"/>
          <p:cNvSpPr/>
          <p:nvPr/>
        </p:nvSpPr>
        <p:spPr bwMode="hidden">
          <a:xfrm>
            <a:off x="0" y="1905001"/>
            <a:ext cx="12188825" cy="2148252"/>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lnSpc>
                <a:spcPct val="90000"/>
              </a:lnSpc>
            </a:pPr>
            <a:endParaRPr sz="3200">
              <a:solidFill>
                <a:schemeClr val="tx2"/>
              </a:solidFill>
            </a:endParaRPr>
          </a:p>
        </p:txBody>
      </p:sp>
      <p:sp>
        <p:nvSpPr>
          <p:cNvPr id="2" name="Title 1"/>
          <p:cNvSpPr>
            <a:spLocks noGrp="1"/>
          </p:cNvSpPr>
          <p:nvPr>
            <p:ph type="ctrTitle"/>
          </p:nvPr>
        </p:nvSpPr>
        <p:spPr>
          <a:xfrm>
            <a:off x="1218883" y="1905002"/>
            <a:ext cx="9751060" cy="2147926"/>
          </a:xfrm>
        </p:spPr>
        <p:txBody>
          <a:bodyPr anchor="ctr">
            <a:normAutofit/>
          </a:bodyPr>
          <a:lstStyle>
            <a:lvl1pPr algn="ctr">
              <a:defRPr sz="4400" cap="all" normalizeH="0" baseline="0"/>
            </a:lvl1pPr>
          </a:lstStyle>
          <a:p>
            <a:r>
              <a:rPr lang="en-US"/>
              <a:t>Click to edit Master title style</a:t>
            </a:r>
            <a:endParaRPr/>
          </a:p>
        </p:txBody>
      </p:sp>
      <p:sp>
        <p:nvSpPr>
          <p:cNvPr id="3" name="Subtitle 2"/>
          <p:cNvSpPr>
            <a:spLocks noGrp="1"/>
          </p:cNvSpPr>
          <p:nvPr>
            <p:ph type="subTitle" idx="1"/>
          </p:nvPr>
        </p:nvSpPr>
        <p:spPr>
          <a:xfrm>
            <a:off x="1218883" y="4140200"/>
            <a:ext cx="9751060" cy="1016000"/>
          </a:xfrm>
        </p:spPr>
        <p:txBody>
          <a:bodyPr>
            <a:normAutofit/>
          </a:bodyPr>
          <a:lstStyle>
            <a:lvl1pPr marL="0" indent="0" algn="ctr">
              <a:spcBef>
                <a:spcPts val="0"/>
              </a:spcBef>
              <a:buNone/>
              <a:defRPr sz="2800">
                <a:solidFill>
                  <a:schemeClr val="tx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chorCtr="0">
            <a:normAutofit/>
          </a:bodyPr>
          <a:lstStyle>
            <a:lvl1pPr algn="l">
              <a:defRPr sz="3200" b="0"/>
            </a:lvl1pPr>
          </a:lstStyle>
          <a:p>
            <a:r>
              <a:rPr lang="en-US"/>
              <a:t>Click to edit Master title style</a:t>
            </a:r>
            <a:endParaRPr/>
          </a:p>
        </p:txBody>
      </p:sp>
      <p:sp>
        <p:nvSpPr>
          <p:cNvPr id="9" name="Rectangle 8" descr="&#10;"/>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8" y="482600"/>
            <a:ext cx="6602281" cy="5842001"/>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dirty="0"/>
          </a:p>
        </p:txBody>
      </p:sp>
      <p:sp>
        <p:nvSpPr>
          <p:cNvPr id="4" name="Text Placeholder 3"/>
          <p:cNvSpPr>
            <a:spLocks noGrp="1"/>
          </p:cNvSpPr>
          <p:nvPr>
            <p:ph type="body" sz="half" idx="2"/>
          </p:nvPr>
        </p:nvSpPr>
        <p:spPr>
          <a:xfrm>
            <a:off x="7821163" y="2108200"/>
            <a:ext cx="3961368" cy="426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2076303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669581">
              <a:defRPr baseline="0"/>
            </a:lvl6pPr>
            <a:lvl7pPr marL="2669581">
              <a:defRPr baseline="0"/>
            </a:lvl7pPr>
            <a:lvl8pPr marL="2669581">
              <a:defRPr baseline="0"/>
            </a:lvl8pPr>
            <a:lvl9pPr marL="2669581">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1/20/2024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40043" y="482599"/>
            <a:ext cx="1843982" cy="5791201"/>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914162" y="482599"/>
            <a:ext cx="9040045" cy="5791201"/>
          </a:xfrm>
        </p:spPr>
        <p:txBody>
          <a:bodyPr vert="eaVert"/>
          <a:lstStyle>
            <a:lvl5pPr>
              <a:defRPr/>
            </a:lvl5pPr>
            <a:lvl6pPr>
              <a:defRPr/>
            </a:lvl6pPr>
            <a:lvl7pPr>
              <a:defRPr/>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1/20/2024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1/20/2024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1218883" y="1524000"/>
            <a:ext cx="9751060" cy="1992597"/>
          </a:xfrm>
        </p:spPr>
        <p:txBody>
          <a:bodyPr anchor="b" anchorCtr="0">
            <a:noAutofit/>
          </a:bodyPr>
          <a:lstStyle>
            <a:lvl1pPr algn="ctr">
              <a:defRPr sz="4400" b="0" cap="all" baseline="0"/>
            </a:lvl1pPr>
          </a:lstStyle>
          <a:p>
            <a:r>
              <a:rPr lang="en-US"/>
              <a:t>Click to edit Master title style</a:t>
            </a:r>
            <a:endParaRPr/>
          </a:p>
        </p:txBody>
      </p:sp>
      <p:sp>
        <p:nvSpPr>
          <p:cNvPr id="3" name="Text Placeholder 2"/>
          <p:cNvSpPr>
            <a:spLocks noGrp="1"/>
          </p:cNvSpPr>
          <p:nvPr>
            <p:ph type="body" idx="1"/>
          </p:nvPr>
        </p:nvSpPr>
        <p:spPr>
          <a:xfrm>
            <a:off x="1218883" y="3632200"/>
            <a:ext cx="9751060" cy="1016000"/>
          </a:xfrm>
        </p:spPr>
        <p:txBody>
          <a:bodyPr anchor="t" anchorCtr="0">
            <a:noAutofit/>
          </a:bodyPr>
          <a:lstStyle>
            <a:lvl1pPr marL="0" indent="0" algn="ctr">
              <a:spcBef>
                <a:spcPts val="0"/>
              </a:spcBef>
              <a:buNone/>
              <a:defRPr sz="2800">
                <a:solidFill>
                  <a:schemeClr val="tx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1/20/2024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162" y="1803401"/>
            <a:ext cx="4977104" cy="4470400"/>
          </a:xfrm>
        </p:spPr>
        <p:txBody>
          <a:bodyPr>
            <a:normAutofit/>
          </a:bodyPr>
          <a:lstStyle>
            <a:lvl1pPr>
              <a:defRPr sz="2400"/>
            </a:lvl1pPr>
            <a:lvl2pPr>
              <a:defRPr sz="2000"/>
            </a:lvl2pPr>
            <a:lvl3pPr>
              <a:defRPr sz="1800"/>
            </a:lvl3pPr>
            <a:lvl4pPr>
              <a:defRPr sz="1600"/>
            </a:lvl4pPr>
            <a:lvl5pPr>
              <a:defRPr sz="1400"/>
            </a:lvl5pPr>
            <a:lvl6pPr>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97559" y="1803401"/>
            <a:ext cx="4977104" cy="4470400"/>
          </a:xfrm>
        </p:spPr>
        <p:txBody>
          <a:bodyPr>
            <a:normAutofit/>
          </a:bodyPr>
          <a:lstStyle>
            <a:lvl1pPr>
              <a:defRPr sz="2400"/>
            </a:lvl1pPr>
            <a:lvl2pPr>
              <a:defRPr sz="2000"/>
            </a:lvl2pPr>
            <a:lvl3pPr>
              <a:defRPr sz="1800"/>
            </a:lvl3pPr>
            <a:lvl4pPr>
              <a:defRPr sz="1600"/>
            </a:lvl4pPr>
            <a:lvl5pPr>
              <a:defRPr sz="1400"/>
            </a:lvl5pPr>
            <a:lvl6pPr marL="2669581">
              <a:defRPr sz="1400" baseline="0"/>
            </a:lvl6pPr>
            <a:lvl7pPr marL="2669581">
              <a:defRPr sz="1400" baseline="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3B9B9059-F1D6-41D0-95CF-D21CAA096B3A}" type="datetimeFigureOut">
              <a:rPr lang="en-US"/>
              <a:t>1/20/2024</a:t>
            </a:fld>
            <a:endParaRPr/>
          </a:p>
        </p:txBody>
      </p:sp>
      <p:sp>
        <p:nvSpPr>
          <p:cNvPr id="7" name="Slide Number Placeholder 6"/>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14162"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4" name="Content Placeholder 3"/>
          <p:cNvSpPr>
            <a:spLocks noGrp="1"/>
          </p:cNvSpPr>
          <p:nvPr>
            <p:ph sz="half" idx="2"/>
          </p:nvPr>
        </p:nvSpPr>
        <p:spPr>
          <a:xfrm>
            <a:off x="914162"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97559"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6" name="Content Placeholder 5"/>
          <p:cNvSpPr>
            <a:spLocks noGrp="1"/>
          </p:cNvSpPr>
          <p:nvPr>
            <p:ph sz="quarter" idx="4"/>
          </p:nvPr>
        </p:nvSpPr>
        <p:spPr>
          <a:xfrm>
            <a:off x="6297559"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3B9B9059-F1D6-41D0-95CF-D21CAA096B3A}" type="datetimeFigureOut">
              <a:rPr lang="en-US"/>
              <a:t>1/20/2024</a:t>
            </a:fld>
            <a:endParaRPr/>
          </a:p>
        </p:txBody>
      </p:sp>
      <p:sp>
        <p:nvSpPr>
          <p:cNvPr id="9" name="Slide Number Placeholder 8"/>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3B9B9059-F1D6-41D0-95CF-D21CAA096B3A}" type="datetimeFigureOut">
              <a:rPr lang="en-US"/>
              <a:t>1/20/2024</a:t>
            </a:fld>
            <a:endParaRPr/>
          </a:p>
        </p:txBody>
      </p:sp>
      <p:sp>
        <p:nvSpPr>
          <p:cNvPr id="5" name="Slide Number Placeholder 4"/>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oAutofit/>
          </a:bodyPr>
          <a:lstStyle>
            <a:lvl1pPr algn="l">
              <a:defRPr sz="3200" b="0"/>
            </a:lvl1pPr>
          </a:lstStyle>
          <a:p>
            <a:r>
              <a:rPr lang="en-US"/>
              <a:t>Click to edit Master title style</a:t>
            </a:r>
            <a:endParaRPr/>
          </a:p>
        </p:txBody>
      </p:sp>
      <p:sp>
        <p:nvSpPr>
          <p:cNvPr id="20" name="Rectangle 19"/>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Content Placeholder 2"/>
          <p:cNvSpPr>
            <a:spLocks noGrp="1"/>
          </p:cNvSpPr>
          <p:nvPr>
            <p:ph idx="1"/>
          </p:nvPr>
        </p:nvSpPr>
        <p:spPr bwMode="white">
          <a:xfrm>
            <a:off x="507868" y="482600"/>
            <a:ext cx="6602280" cy="5842001"/>
          </a:xfrm>
        </p:spPr>
        <p:txBody>
          <a:bodyPr>
            <a:normAutofit/>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821163" y="2108200"/>
            <a:ext cx="3961368" cy="4267200"/>
          </a:xfrm>
        </p:spPr>
        <p:txBody>
          <a:bodyPr anchor="t" anchorCtr="0">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6399133" y="1905000"/>
            <a:ext cx="5180251" cy="1727200"/>
          </a:xfrm>
        </p:spPr>
        <p:txBody>
          <a:bodyPr anchor="b" anchorCtr="0">
            <a:normAutofit/>
          </a:bodyPr>
          <a:lstStyle>
            <a:lvl1pPr algn="l">
              <a:defRPr sz="3200" b="0"/>
            </a:lvl1pPr>
          </a:lstStyle>
          <a:p>
            <a:r>
              <a:rPr lang="en-US"/>
              <a:t>Click to edit Master title style</a:t>
            </a:r>
            <a:endParaRPr/>
          </a:p>
        </p:txBody>
      </p:sp>
      <p:sp>
        <p:nvSpPr>
          <p:cNvPr id="9" name="Rectangle 8"/>
          <p:cNvSpPr/>
          <p:nvPr/>
        </p:nvSpPr>
        <p:spPr>
          <a:xfrm>
            <a:off x="0" y="-1115"/>
            <a:ext cx="6093594"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9" y="482601"/>
            <a:ext cx="5077859" cy="5862706"/>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a:p>
        </p:txBody>
      </p:sp>
      <p:sp>
        <p:nvSpPr>
          <p:cNvPr id="4" name="Text Placeholder 3"/>
          <p:cNvSpPr>
            <a:spLocks noGrp="1"/>
          </p:cNvSpPr>
          <p:nvPr>
            <p:ph type="body" sz="half" idx="2"/>
          </p:nvPr>
        </p:nvSpPr>
        <p:spPr>
          <a:xfrm>
            <a:off x="6399133" y="3733800"/>
            <a:ext cx="5180251" cy="172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162" y="482600"/>
            <a:ext cx="10360501" cy="1219200"/>
          </a:xfrm>
          <a:prstGeom prst="rect">
            <a:avLst/>
          </a:prstGeom>
          <a:effectLst/>
        </p:spPr>
        <p:txBody>
          <a:bodyPr vert="horz" lIns="121899" tIns="60949" rIns="121899" bIns="60949" rtlCol="0" anchor="b" anchorCtr="0">
            <a:normAutofit/>
          </a:bodyPr>
          <a:lstStyle/>
          <a:p>
            <a:r>
              <a:rPr lang="en-US"/>
              <a:t>Click to edit Master title style</a:t>
            </a:r>
            <a:endParaRPr/>
          </a:p>
        </p:txBody>
      </p:sp>
      <p:sp>
        <p:nvSpPr>
          <p:cNvPr id="3" name="Text Placeholder 2"/>
          <p:cNvSpPr>
            <a:spLocks noGrp="1"/>
          </p:cNvSpPr>
          <p:nvPr>
            <p:ph type="body" idx="1"/>
          </p:nvPr>
        </p:nvSpPr>
        <p:spPr>
          <a:xfrm>
            <a:off x="914162" y="1803401"/>
            <a:ext cx="10360501" cy="4470400"/>
          </a:xfrm>
          <a:prstGeom prst="rect">
            <a:avLst/>
          </a:prstGeom>
        </p:spPr>
        <p:txBody>
          <a:bodyPr vert="horz" lIns="121899" tIns="60949" rIns="121899" bIns="60949"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914162" y="6375400"/>
            <a:ext cx="7414869" cy="195072"/>
          </a:xfrm>
          <a:prstGeom prst="rect">
            <a:avLst/>
          </a:prstGeom>
        </p:spPr>
        <p:txBody>
          <a:bodyPr vert="horz" lIns="121899" tIns="60949" rIns="121899" bIns="60949" rtlCol="0" anchor="ctr"/>
          <a:lstStyle>
            <a:lvl1pPr algn="l">
              <a:defRPr sz="1100">
                <a:solidFill>
                  <a:schemeClr val="tx1"/>
                </a:solidFill>
              </a:defRPr>
            </a:lvl1pPr>
          </a:lstStyle>
          <a:p>
            <a:endParaRPr/>
          </a:p>
        </p:txBody>
      </p:sp>
      <p:sp>
        <p:nvSpPr>
          <p:cNvPr id="4" name="Date Placeholder 3"/>
          <p:cNvSpPr>
            <a:spLocks noGrp="1"/>
          </p:cNvSpPr>
          <p:nvPr>
            <p:ph type="dt" sz="half" idx="2"/>
          </p:nvPr>
        </p:nvSpPr>
        <p:spPr>
          <a:xfrm>
            <a:off x="8735324" y="6375400"/>
            <a:ext cx="1422030" cy="195072"/>
          </a:xfrm>
          <a:prstGeom prst="rect">
            <a:avLst/>
          </a:prstGeom>
        </p:spPr>
        <p:txBody>
          <a:bodyPr vert="horz" lIns="121899" tIns="60949" rIns="121899" bIns="60949" rtlCol="0" anchor="ctr"/>
          <a:lstStyle>
            <a:lvl1pPr algn="r">
              <a:defRPr sz="1100">
                <a:solidFill>
                  <a:schemeClr val="tx1"/>
                </a:solidFill>
              </a:defRPr>
            </a:lvl1pPr>
          </a:lstStyle>
          <a:p>
            <a:fld id="{3B9B9059-F1D6-41D0-95CF-D21CAA096B3A}" type="datetimeFigureOut">
              <a:rPr lang="en-US"/>
              <a:pPr/>
              <a:t>1/20/2024</a:t>
            </a:fld>
            <a:endParaRPr/>
          </a:p>
        </p:txBody>
      </p:sp>
      <p:sp>
        <p:nvSpPr>
          <p:cNvPr id="6" name="Slide Number Placeholder 5"/>
          <p:cNvSpPr>
            <a:spLocks noGrp="1"/>
          </p:cNvSpPr>
          <p:nvPr>
            <p:ph type="sldNum" sz="quarter" idx="4"/>
          </p:nvPr>
        </p:nvSpPr>
        <p:spPr>
          <a:xfrm>
            <a:off x="10441760" y="6375400"/>
            <a:ext cx="832903" cy="195072"/>
          </a:xfrm>
          <a:prstGeom prst="rect">
            <a:avLst/>
          </a:prstGeom>
        </p:spPr>
        <p:txBody>
          <a:bodyPr vert="horz" lIns="121899" tIns="60949" rIns="121899" bIns="60949" rtlCol="0" anchor="ctr"/>
          <a:lstStyle>
            <a:lvl1pPr algn="r">
              <a:defRPr sz="1100">
                <a:solidFill>
                  <a:schemeClr val="tx1"/>
                </a:solidFill>
              </a:defRPr>
            </a:lvl1pPr>
          </a:lstStyle>
          <a:p>
            <a:fld id="{E5FD5434-F838-4DD4-A17B-1CB1A1850DF4}" type="slidenum">
              <a:rPr/>
              <a:pPr/>
              <a:t>‹#›</a:t>
            </a:fld>
            <a:endParaRPr/>
          </a:p>
        </p:txBody>
      </p:sp>
    </p:spTree>
  </p:cSld>
  <p:clrMap bg1="dk1" tx1="lt1" bg2="dk2" tx2="lt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82" r:id="rId10"/>
    <p:sldLayoutId id="2147483678" r:id="rId11"/>
    <p:sldLayoutId id="214748367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tx2"/>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tx2"/>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tx2"/>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tx2"/>
        </a:buClr>
        <a:buSzPct val="100000"/>
        <a:buFont typeface="Cambria" pitchFamily="18" charset="0"/>
        <a:buChar char="–"/>
        <a:defRPr sz="1800" kern="1200">
          <a:solidFill>
            <a:schemeClr val="tx1"/>
          </a:solidFill>
          <a:latin typeface="+mn-lt"/>
          <a:ea typeface="+mn-ea"/>
          <a:cs typeface="+mn-cs"/>
        </a:defRPr>
      </a:lvl4pPr>
      <a:lvl5pPr marL="137160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7pPr>
      <a:lvl8pPr marL="219456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17000">
              <a:srgbClr val="335B74">
                <a:lumMod val="90000"/>
                <a:lumOff val="10000"/>
              </a:srgbClr>
            </a:gs>
            <a:gs pos="71000">
              <a:srgbClr val="1E3A4B">
                <a:lumMod val="90000"/>
                <a:lumOff val="10000"/>
              </a:srgbClr>
            </a:gs>
            <a:gs pos="100000">
              <a:srgbClr val="051017">
                <a:lumMod val="90000"/>
                <a:lumOff val="10000"/>
              </a:srgb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0" name="Subtitle 1">
            <a:extLst>
              <a:ext uri="{FF2B5EF4-FFF2-40B4-BE49-F238E27FC236}">
                <a16:creationId xmlns:a16="http://schemas.microsoft.com/office/drawing/2014/main" id="{7A48F363-19BE-24FF-9F02-3CED64041221}"/>
              </a:ext>
            </a:extLst>
          </p:cNvPr>
          <p:cNvSpPr>
            <a:spLocks noGrp="1"/>
          </p:cNvSpPr>
          <p:nvPr/>
        </p:nvSpPr>
        <p:spPr>
          <a:xfrm>
            <a:off x="0" y="4139532"/>
            <a:ext cx="12188825" cy="2566068"/>
          </a:xfrm>
          <a:prstGeom prst="rect">
            <a:avLst/>
          </a:prstGeom>
        </p:spPr>
        <p:txBody>
          <a:bodyPr vert="horz" lIns="121931" tIns="60965" rIns="121931" bIns="60965" rtlCol="0">
            <a:normAutofit/>
          </a:bodyPr>
          <a:ls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a:lstStyle>
          <a:p>
            <a:pPr marL="0" marR="0" lvl="0" indent="0" algn="ctr" defTabSz="1218987" rtl="0" eaLnBrk="1" fontAlgn="auto" latinLnBrk="0" hangingPunct="1">
              <a:lnSpc>
                <a:spcPct val="150000"/>
              </a:lnSpc>
              <a:spcBef>
                <a:spcPts val="0"/>
              </a:spcBef>
              <a:spcAft>
                <a:spcPts val="0"/>
              </a:spcAft>
              <a:buClrTx/>
              <a:buSzTx/>
              <a:buFontTx/>
              <a:buNone/>
              <a:tabLst/>
              <a:defRPr/>
            </a:pPr>
            <a:r>
              <a:rPr kumimoji="0" lang="en-US" sz="3201"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Today’s Scripture:</a:t>
            </a:r>
          </a:p>
          <a:p>
            <a:pPr marL="0" marR="0" lvl="0" indent="0" algn="ctr" defTabSz="1218987" rtl="0" eaLnBrk="1" fontAlgn="auto" latinLnBrk="0" hangingPunct="1">
              <a:lnSpc>
                <a:spcPct val="150000"/>
              </a:lnSpc>
              <a:spcBef>
                <a:spcPts val="0"/>
              </a:spcBef>
              <a:spcAft>
                <a:spcPts val="0"/>
              </a:spcAft>
              <a:buClrTx/>
              <a:buSzTx/>
              <a:buFontTx/>
              <a:buNone/>
              <a:tabLst/>
              <a:defRPr/>
            </a:pPr>
            <a:r>
              <a:rPr kumimoji="0" lang="en-US" sz="3601"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 </a:t>
            </a:r>
            <a:r>
              <a:rPr lang="en-US" sz="3601" b="1" dirty="0">
                <a:solidFill>
                  <a:prstClr val="white"/>
                </a:solidFill>
                <a:latin typeface="Maiandra GD" panose="020E0502030308020204" pitchFamily="34" charset="0"/>
              </a:rPr>
              <a:t>Act</a:t>
            </a:r>
            <a:r>
              <a:rPr kumimoji="0" lang="en-US" sz="3601"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s </a:t>
            </a:r>
            <a:r>
              <a:rPr lang="en-US" sz="3601" b="1" dirty="0">
                <a:solidFill>
                  <a:prstClr val="white"/>
                </a:solidFill>
                <a:latin typeface="Maiandra GD" panose="020E0502030308020204" pitchFamily="34" charset="0"/>
              </a:rPr>
              <a:t>8</a:t>
            </a:r>
            <a:r>
              <a:rPr kumimoji="0" lang="en-US" sz="3601"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:1-24</a:t>
            </a:r>
            <a:r>
              <a:rPr kumimoji="0" lang="en-US" sz="3600" b="0" i="0" u="none" strike="noStrike" kern="1200" cap="none" spc="0" normalizeH="0" baseline="0" noProof="0" dirty="0">
                <a:ln>
                  <a:noFill/>
                </a:ln>
                <a:solidFill>
                  <a:prstClr val="white"/>
                </a:solidFill>
                <a:effectLst/>
                <a:uLnTx/>
                <a:uFillTx/>
                <a:latin typeface="Cambria"/>
                <a:ea typeface="+mn-ea"/>
                <a:cs typeface="+mn-cs"/>
              </a:rPr>
              <a:t> </a:t>
            </a:r>
            <a:r>
              <a:rPr kumimoji="0" lang="en-US" sz="3400"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 </a:t>
            </a:r>
          </a:p>
          <a:p>
            <a:pPr marL="0" marR="0" lvl="0" indent="0" algn="ctr" defTabSz="1218987" rtl="0" eaLnBrk="1" fontAlgn="auto" latinLnBrk="0" hangingPunct="1">
              <a:lnSpc>
                <a:spcPct val="150000"/>
              </a:lnSpc>
              <a:spcBef>
                <a:spcPts val="0"/>
              </a:spcBef>
              <a:spcAft>
                <a:spcPts val="0"/>
              </a:spcAft>
              <a:buClrTx/>
              <a:buSzTx/>
              <a:buFontTx/>
              <a:buNone/>
              <a:tabLst/>
              <a:defRPr/>
            </a:pPr>
            <a:r>
              <a:rPr kumimoji="0" lang="en-US" sz="3201" b="1" i="1"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 Amplified Bible ~</a:t>
            </a:r>
          </a:p>
        </p:txBody>
      </p:sp>
      <p:grpSp>
        <p:nvGrpSpPr>
          <p:cNvPr id="5" name="Group 4">
            <a:extLst>
              <a:ext uri="{FF2B5EF4-FFF2-40B4-BE49-F238E27FC236}">
                <a16:creationId xmlns:a16="http://schemas.microsoft.com/office/drawing/2014/main" id="{6AF7285F-93E0-E09A-3DF7-D946BBCB3092}"/>
              </a:ext>
            </a:extLst>
          </p:cNvPr>
          <p:cNvGrpSpPr/>
          <p:nvPr/>
        </p:nvGrpSpPr>
        <p:grpSpPr>
          <a:xfrm>
            <a:off x="1" y="2133600"/>
            <a:ext cx="12115782" cy="1782026"/>
            <a:chOff x="919903" y="1752600"/>
            <a:chExt cx="10287000" cy="1782026"/>
          </a:xfrm>
        </p:grpSpPr>
        <p:sp>
          <p:nvSpPr>
            <p:cNvPr id="2" name="TextBox 1">
              <a:extLst>
                <a:ext uri="{FF2B5EF4-FFF2-40B4-BE49-F238E27FC236}">
                  <a16:creationId xmlns:a16="http://schemas.microsoft.com/office/drawing/2014/main" id="{F4315238-42E0-4969-3603-06C0BC29D84A}"/>
                </a:ext>
              </a:extLst>
            </p:cNvPr>
            <p:cNvSpPr txBox="1"/>
            <p:nvPr/>
          </p:nvSpPr>
          <p:spPr>
            <a:xfrm>
              <a:off x="919903" y="1752600"/>
              <a:ext cx="10287000" cy="1782026"/>
            </a:xfrm>
            <a:prstGeom prst="rect">
              <a:avLst/>
            </a:prstGeom>
            <a:noFill/>
          </p:spPr>
          <p:txBody>
            <a:bodyPr wrap="square" rtlCol="0">
              <a:spAutoFit/>
            </a:bodyPr>
            <a:lstStyle/>
            <a:p>
              <a:pPr marL="0" marR="0" lvl="0" indent="0" algn="ctr" defTabSz="1218987" rtl="0" eaLnBrk="1" fontAlgn="auto" latinLnBrk="0" hangingPunct="1">
                <a:lnSpc>
                  <a:spcPct val="90000"/>
                </a:lnSpc>
                <a:spcBef>
                  <a:spcPts val="0"/>
                </a:spcBef>
                <a:spcAft>
                  <a:spcPts val="0"/>
                </a:spcAft>
                <a:buClrTx/>
                <a:buSzTx/>
                <a:buFontTx/>
                <a:buNone/>
                <a:tabLst/>
                <a:defRPr/>
              </a:pPr>
              <a:r>
                <a:rPr lang="en-US" sz="4800" b="1" dirty="0">
                  <a:solidFill>
                    <a:prstClr val="white"/>
                  </a:solidFill>
                  <a:latin typeface="Californian FB" panose="0207040306080B030204" pitchFamily="18" charset="0"/>
                </a:rPr>
                <a:t>Being Clear On What’s Happening</a:t>
              </a:r>
              <a:endParaRPr kumimoji="0" lang="en-US" sz="60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a:p>
              <a:pPr marL="0" marR="0" lvl="0" indent="0" algn="ctr" defTabSz="1218987" rtl="0" eaLnBrk="1" fontAlgn="auto" latinLnBrk="0" hangingPunct="1">
                <a:lnSpc>
                  <a:spcPct val="90000"/>
                </a:lnSpc>
                <a:spcBef>
                  <a:spcPts val="0"/>
                </a:spcBef>
                <a:spcAft>
                  <a:spcPts val="0"/>
                </a:spcAft>
                <a:buClrTx/>
                <a:buSzTx/>
                <a:buFontTx/>
                <a:buNone/>
                <a:tabLst/>
                <a:defRPr/>
              </a:pPr>
              <a:endParaRPr kumimoji="0" lang="en-US" sz="14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a:p>
              <a:pPr marL="0" marR="0" lvl="0" indent="0" algn="ctr" defTabSz="1218987" rtl="0" eaLnBrk="1" fontAlgn="auto" latinLnBrk="0" hangingPunct="1">
                <a:lnSpc>
                  <a:spcPct val="90000"/>
                </a:lnSpc>
                <a:spcBef>
                  <a:spcPts val="0"/>
                </a:spcBef>
                <a:spcAft>
                  <a:spcPts val="0"/>
                </a:spcAft>
                <a:buClrTx/>
                <a:buSzTx/>
                <a:buFontTx/>
                <a:buNone/>
                <a:tabLst/>
                <a:defRPr/>
              </a:pPr>
              <a:endParaRPr kumimoji="0" lang="en-US" sz="28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a:p>
              <a:pPr marL="0" marR="0" lvl="0" indent="0" algn="ctr" defTabSz="1218987" rtl="0" eaLnBrk="1" fontAlgn="auto" latinLnBrk="0" hangingPunct="1">
                <a:lnSpc>
                  <a:spcPct val="9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rPr>
                <a:t>2024: Living a Life of Grace</a:t>
              </a:r>
              <a:endParaRPr kumimoji="0" lang="en-US" sz="40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p:txBody>
        </p:sp>
        <p:cxnSp>
          <p:nvCxnSpPr>
            <p:cNvPr id="4" name="Straight Connector 3">
              <a:extLst>
                <a:ext uri="{FF2B5EF4-FFF2-40B4-BE49-F238E27FC236}">
                  <a16:creationId xmlns:a16="http://schemas.microsoft.com/office/drawing/2014/main" id="{1F910858-3F41-9EC7-3E1A-73303E01B382}"/>
                </a:ext>
              </a:extLst>
            </p:cNvPr>
            <p:cNvCxnSpPr>
              <a:cxnSpLocks/>
            </p:cNvCxnSpPr>
            <p:nvPr/>
          </p:nvCxnSpPr>
          <p:spPr>
            <a:xfrm>
              <a:off x="1275734" y="2819400"/>
              <a:ext cx="9575335" cy="0"/>
            </a:xfrm>
            <a:prstGeom prst="line">
              <a:avLst/>
            </a:prstGeom>
            <a:ln w="57150">
              <a:solidFill>
                <a:schemeClr val="accent1">
                  <a:lumMod val="50000"/>
                </a:schemeClr>
              </a:solidFill>
            </a:ln>
          </p:spPr>
          <p:style>
            <a:lnRef idx="3">
              <a:schemeClr val="accent4"/>
            </a:lnRef>
            <a:fillRef idx="0">
              <a:schemeClr val="accent4"/>
            </a:fillRef>
            <a:effectRef idx="2">
              <a:schemeClr val="accent4"/>
            </a:effectRef>
            <a:fontRef idx="minor">
              <a:schemeClr val="tx1"/>
            </a:fontRef>
          </p:style>
        </p:cxnSp>
      </p:grpSp>
    </p:spTree>
    <p:extLst>
      <p:ext uri="{BB962C8B-B14F-4D97-AF65-F5344CB8AC3E}">
        <p14:creationId xmlns:p14="http://schemas.microsoft.com/office/powerpoint/2010/main" val="386981112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8E692E1-9B46-AEDD-2110-5CD0E3029054}"/>
              </a:ext>
            </a:extLst>
          </p:cNvPr>
          <p:cNvSpPr txBox="1"/>
          <p:nvPr/>
        </p:nvSpPr>
        <p:spPr>
          <a:xfrm>
            <a:off x="74612" y="1043731"/>
            <a:ext cx="12039600" cy="4770537"/>
          </a:xfrm>
          <a:prstGeom prst="rect">
            <a:avLst/>
          </a:prstGeom>
          <a:noFill/>
        </p:spPr>
        <p:txBody>
          <a:bodyPr wrap="square">
            <a:spAutoFit/>
          </a:bodyPr>
          <a:lstStyle/>
          <a:p>
            <a:r>
              <a:rPr lang="en-US" sz="3800" b="1" baseline="30000" dirty="0">
                <a:effectLst/>
                <a:latin typeface="Maiandra GD" panose="020E0502030308020204" pitchFamily="34" charset="0"/>
              </a:rPr>
              <a:t>21 </a:t>
            </a:r>
            <a:r>
              <a:rPr lang="en-US" sz="3800" b="1" dirty="0">
                <a:effectLst/>
                <a:latin typeface="Maiandra GD" panose="020E0502030308020204" pitchFamily="34" charset="0"/>
              </a:rPr>
              <a:t>You have no part or share in this matter, because your heart (motive, purpose) is not right before God. </a:t>
            </a:r>
            <a:r>
              <a:rPr lang="en-US" sz="3800" b="1" baseline="30000" dirty="0">
                <a:effectLst/>
                <a:latin typeface="Maiandra GD" panose="020E0502030308020204" pitchFamily="34" charset="0"/>
              </a:rPr>
              <a:t>22 </a:t>
            </a:r>
            <a:r>
              <a:rPr lang="en-US" sz="3800" b="1" dirty="0">
                <a:effectLst/>
                <a:latin typeface="Maiandra GD" panose="020E0502030308020204" pitchFamily="34" charset="0"/>
              </a:rPr>
              <a:t>So repent of this wickedness of yours, and pray to the Lord that, if possible, this thought of your heart may be forgiven you. </a:t>
            </a:r>
            <a:r>
              <a:rPr lang="en-US" sz="3800" b="1" baseline="30000" dirty="0">
                <a:effectLst/>
                <a:latin typeface="Maiandra GD" panose="020E0502030308020204" pitchFamily="34" charset="0"/>
              </a:rPr>
              <a:t>23 </a:t>
            </a:r>
            <a:r>
              <a:rPr lang="en-US" sz="3800" b="1" dirty="0">
                <a:effectLst/>
                <a:latin typeface="Maiandra GD" panose="020E0502030308020204" pitchFamily="34" charset="0"/>
              </a:rPr>
              <a:t>For I see that you are provoked by bitterness and bound by sin.” </a:t>
            </a:r>
            <a:r>
              <a:rPr lang="en-US" sz="3800" b="1" baseline="30000" dirty="0">
                <a:effectLst/>
                <a:latin typeface="Maiandra GD" panose="020E0502030308020204" pitchFamily="34" charset="0"/>
              </a:rPr>
              <a:t>24 </a:t>
            </a:r>
            <a:r>
              <a:rPr lang="en-US" sz="3800" b="1" dirty="0">
                <a:effectLst/>
                <a:latin typeface="Maiandra GD" panose="020E0502030308020204" pitchFamily="34" charset="0"/>
              </a:rPr>
              <a:t>But Simon answered, “Pray to the Lord for me both of you, so that nothing of what you have said will come upon me.”</a:t>
            </a:r>
            <a:endParaRPr lang="en-US" sz="3800" b="1" dirty="0">
              <a:latin typeface="Maiandra GD" panose="020E0502030308020204" pitchFamily="34" charset="0"/>
            </a:endParaRPr>
          </a:p>
        </p:txBody>
      </p:sp>
    </p:spTree>
    <p:extLst>
      <p:ext uri="{BB962C8B-B14F-4D97-AF65-F5344CB8AC3E}">
        <p14:creationId xmlns:p14="http://schemas.microsoft.com/office/powerpoint/2010/main" val="379229527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3869DD2-C284-DCB2-9480-50CFF9039F74}"/>
              </a:ext>
            </a:extLst>
          </p:cNvPr>
          <p:cNvSpPr txBox="1"/>
          <p:nvPr/>
        </p:nvSpPr>
        <p:spPr>
          <a:xfrm>
            <a:off x="74612" y="0"/>
            <a:ext cx="12039600" cy="6863417"/>
          </a:xfrm>
          <a:prstGeom prst="rect">
            <a:avLst/>
          </a:prstGeom>
          <a:noFill/>
        </p:spPr>
        <p:txBody>
          <a:bodyPr wrap="square">
            <a:spAutoFit/>
          </a:bodyPr>
          <a:lstStyle/>
          <a:p>
            <a:pPr algn="l"/>
            <a:r>
              <a:rPr lang="en-US" sz="4000" b="1" i="1" u="sng" dirty="0">
                <a:effectLst/>
                <a:latin typeface="Maiandra GD" panose="020E0502030308020204" pitchFamily="34" charset="0"/>
              </a:rPr>
              <a:t>Saul Persecutes the Church</a:t>
            </a:r>
          </a:p>
          <a:p>
            <a:pPr algn="l"/>
            <a:endParaRPr lang="en-US" sz="2000" b="1" dirty="0">
              <a:effectLst/>
              <a:latin typeface="Maiandra GD" panose="020E0502030308020204" pitchFamily="34" charset="0"/>
            </a:endParaRPr>
          </a:p>
          <a:p>
            <a:pPr algn="l"/>
            <a:r>
              <a:rPr lang="en-US" sz="3800" b="1" dirty="0">
                <a:effectLst/>
                <a:latin typeface="Maiandra GD" panose="020E0502030308020204" pitchFamily="34" charset="0"/>
              </a:rPr>
              <a:t>8 Saul wholeheartedly approved of Stephen’s death.</a:t>
            </a:r>
          </a:p>
          <a:p>
            <a:pPr algn="l"/>
            <a:r>
              <a:rPr lang="en-US" sz="3800" b="1" dirty="0">
                <a:effectLst/>
                <a:latin typeface="Maiandra GD" panose="020E0502030308020204" pitchFamily="34" charset="0"/>
              </a:rPr>
              <a:t>And on that day a great and relentless persecution broke out against the church in Jerusalem; and the believers were all scattered throughout the regions of Judea and Samaria, except for the apostles. </a:t>
            </a:r>
            <a:r>
              <a:rPr lang="en-US" sz="3800" b="1" baseline="30000" dirty="0">
                <a:effectLst/>
                <a:latin typeface="Maiandra GD" panose="020E0502030308020204" pitchFamily="34" charset="0"/>
              </a:rPr>
              <a:t>2 </a:t>
            </a:r>
            <a:r>
              <a:rPr lang="en-US" sz="3800" b="1" dirty="0">
                <a:effectLst/>
                <a:latin typeface="Maiandra GD" panose="020E0502030308020204" pitchFamily="34" charset="0"/>
              </a:rPr>
              <a:t>Some devout men buried Stephen and mourned greatly over him [expressing a personal sense of loss]. </a:t>
            </a:r>
            <a:r>
              <a:rPr lang="en-US" sz="3800" b="1" baseline="30000" dirty="0">
                <a:effectLst/>
                <a:latin typeface="Maiandra GD" panose="020E0502030308020204" pitchFamily="34" charset="0"/>
              </a:rPr>
              <a:t>3 </a:t>
            </a:r>
            <a:r>
              <a:rPr lang="en-US" sz="3800" b="1" dirty="0">
                <a:effectLst/>
                <a:latin typeface="Maiandra GD" panose="020E0502030308020204" pitchFamily="34" charset="0"/>
              </a:rPr>
              <a:t>But Saul </a:t>
            </a:r>
          </a:p>
          <a:p>
            <a:pPr algn="l"/>
            <a:r>
              <a:rPr lang="en-US" sz="3800" b="1" dirty="0">
                <a:effectLst/>
                <a:latin typeface="Maiandra GD" panose="020E0502030308020204" pitchFamily="34" charset="0"/>
              </a:rPr>
              <a:t>began ravaging the church [and assaulting believers]; entering house after house and dragging off men and women, putting them in prison.</a:t>
            </a:r>
          </a:p>
        </p:txBody>
      </p:sp>
    </p:spTree>
    <p:extLst>
      <p:ext uri="{BB962C8B-B14F-4D97-AF65-F5344CB8AC3E}">
        <p14:creationId xmlns:p14="http://schemas.microsoft.com/office/powerpoint/2010/main" val="165680942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45C8B80-7F50-7409-5C57-A6BDB67142CB}"/>
              </a:ext>
            </a:extLst>
          </p:cNvPr>
          <p:cNvSpPr txBox="1"/>
          <p:nvPr/>
        </p:nvSpPr>
        <p:spPr>
          <a:xfrm>
            <a:off x="74612" y="1459230"/>
            <a:ext cx="12039600" cy="3939540"/>
          </a:xfrm>
          <a:prstGeom prst="rect">
            <a:avLst/>
          </a:prstGeom>
          <a:noFill/>
        </p:spPr>
        <p:txBody>
          <a:bodyPr wrap="square">
            <a:spAutoFit/>
          </a:bodyPr>
          <a:lstStyle/>
          <a:p>
            <a:pPr algn="l"/>
            <a:r>
              <a:rPr lang="en-US" sz="4000" b="1" i="1" u="sng" dirty="0">
                <a:effectLst/>
                <a:latin typeface="Maiandra GD" panose="020E0502030308020204" pitchFamily="34" charset="0"/>
              </a:rPr>
              <a:t>Philip in Samaria</a:t>
            </a:r>
          </a:p>
          <a:p>
            <a:pPr algn="l"/>
            <a:endParaRPr lang="en-US" sz="2000" b="1" dirty="0">
              <a:effectLst/>
              <a:latin typeface="Maiandra GD" panose="020E0502030308020204" pitchFamily="34" charset="0"/>
            </a:endParaRPr>
          </a:p>
          <a:p>
            <a:pPr algn="l"/>
            <a:r>
              <a:rPr lang="en-US" sz="3800" b="1" baseline="30000" dirty="0">
                <a:effectLst/>
                <a:latin typeface="Maiandra GD" panose="020E0502030308020204" pitchFamily="34" charset="0"/>
              </a:rPr>
              <a:t>4 </a:t>
            </a:r>
            <a:r>
              <a:rPr lang="en-US" sz="3800" b="1" dirty="0">
                <a:effectLst/>
                <a:latin typeface="Maiandra GD" panose="020E0502030308020204" pitchFamily="34" charset="0"/>
              </a:rPr>
              <a:t>Now those [believers] who had been scattered went from place to place preaching the word [the good news of salvation through Christ]. </a:t>
            </a:r>
            <a:r>
              <a:rPr lang="en-US" sz="3800" b="1" baseline="30000" dirty="0">
                <a:effectLst/>
                <a:latin typeface="Maiandra GD" panose="020E0502030308020204" pitchFamily="34" charset="0"/>
              </a:rPr>
              <a:t>5 </a:t>
            </a:r>
            <a:r>
              <a:rPr lang="en-US" sz="3800" b="1" dirty="0">
                <a:effectLst/>
                <a:latin typeface="Maiandra GD" panose="020E0502030308020204" pitchFamily="34" charset="0"/>
              </a:rPr>
              <a:t>Philip [the evangelist] went down to the city of </a:t>
            </a:r>
            <a:r>
              <a:rPr lang="en-US" sz="3800" b="1" dirty="0" err="1">
                <a:effectLst/>
                <a:latin typeface="Maiandra GD" panose="020E0502030308020204" pitchFamily="34" charset="0"/>
              </a:rPr>
              <a:t>Samari</a:t>
            </a:r>
            <a:r>
              <a:rPr lang="en-US" sz="3800" b="1" dirty="0">
                <a:effectLst/>
                <a:latin typeface="Maiandra GD" panose="020E0502030308020204" pitchFamily="34" charset="0"/>
              </a:rPr>
              <a:t> and began proclaiming Christ (the Messiah, the Anointed) to them.</a:t>
            </a:r>
          </a:p>
        </p:txBody>
      </p:sp>
    </p:spTree>
    <p:extLst>
      <p:ext uri="{BB962C8B-B14F-4D97-AF65-F5344CB8AC3E}">
        <p14:creationId xmlns:p14="http://schemas.microsoft.com/office/powerpoint/2010/main" val="102621187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D9F52EF-BA45-A6A0-8574-060BC77BE781}"/>
              </a:ext>
            </a:extLst>
          </p:cNvPr>
          <p:cNvSpPr txBox="1"/>
          <p:nvPr/>
        </p:nvSpPr>
        <p:spPr>
          <a:xfrm>
            <a:off x="74612" y="1336119"/>
            <a:ext cx="12114213" cy="4185761"/>
          </a:xfrm>
          <a:prstGeom prst="rect">
            <a:avLst/>
          </a:prstGeom>
          <a:noFill/>
        </p:spPr>
        <p:txBody>
          <a:bodyPr wrap="square">
            <a:spAutoFit/>
          </a:bodyPr>
          <a:lstStyle/>
          <a:p>
            <a:r>
              <a:rPr lang="en-US" sz="3800" b="1" baseline="30000" dirty="0">
                <a:effectLst/>
                <a:latin typeface="Maiandra GD" panose="020E0502030308020204" pitchFamily="34" charset="0"/>
              </a:rPr>
              <a:t>6 </a:t>
            </a:r>
            <a:r>
              <a:rPr lang="en-US" sz="3800" b="1" dirty="0">
                <a:effectLst/>
                <a:latin typeface="Maiandra GD" panose="020E0502030308020204" pitchFamily="34" charset="0"/>
              </a:rPr>
              <a:t>The crowds gathered and were paying close attention to everything Philip said, as they heard [the message] and saw the [miraculous] signs which he was doing [validating his message]. </a:t>
            </a:r>
            <a:r>
              <a:rPr lang="en-US" sz="3800" b="1" baseline="30000" dirty="0">
                <a:effectLst/>
                <a:latin typeface="Maiandra GD" panose="020E0502030308020204" pitchFamily="34" charset="0"/>
              </a:rPr>
              <a:t>7 </a:t>
            </a:r>
            <a:r>
              <a:rPr lang="en-US" sz="3800" b="1" dirty="0">
                <a:effectLst/>
                <a:latin typeface="Maiandra GD" panose="020E0502030308020204" pitchFamily="34" charset="0"/>
              </a:rPr>
              <a:t>For unclean spirits (demons), shouting loudly, were coming out of many who were possessed; and many who had been paralyzed and lame </a:t>
            </a:r>
          </a:p>
          <a:p>
            <a:r>
              <a:rPr lang="en-US" sz="3800" b="1" dirty="0">
                <a:effectLst/>
                <a:latin typeface="Maiandra GD" panose="020E0502030308020204" pitchFamily="34" charset="0"/>
              </a:rPr>
              <a:t>were healed. </a:t>
            </a:r>
            <a:r>
              <a:rPr lang="en-US" sz="3800" b="1" baseline="30000" dirty="0">
                <a:effectLst/>
                <a:latin typeface="Maiandra GD" panose="020E0502030308020204" pitchFamily="34" charset="0"/>
              </a:rPr>
              <a:t>8 </a:t>
            </a:r>
            <a:r>
              <a:rPr lang="en-US" sz="3800" b="1" dirty="0">
                <a:effectLst/>
                <a:latin typeface="Maiandra GD" panose="020E0502030308020204" pitchFamily="34" charset="0"/>
              </a:rPr>
              <a:t>So there was great rejoicing in that city.</a:t>
            </a:r>
            <a:endParaRPr lang="en-US" sz="3800" b="1" dirty="0">
              <a:latin typeface="Maiandra GD" panose="020E0502030308020204" pitchFamily="34" charset="0"/>
            </a:endParaRPr>
          </a:p>
        </p:txBody>
      </p:sp>
    </p:spTree>
    <p:extLst>
      <p:ext uri="{BB962C8B-B14F-4D97-AF65-F5344CB8AC3E}">
        <p14:creationId xmlns:p14="http://schemas.microsoft.com/office/powerpoint/2010/main" val="281683053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A021B90-C2A8-C9C7-63E4-888B73D10EEC}"/>
              </a:ext>
            </a:extLst>
          </p:cNvPr>
          <p:cNvSpPr txBox="1"/>
          <p:nvPr/>
        </p:nvSpPr>
        <p:spPr>
          <a:xfrm>
            <a:off x="74612" y="1628507"/>
            <a:ext cx="12039600" cy="3600986"/>
          </a:xfrm>
          <a:prstGeom prst="rect">
            <a:avLst/>
          </a:prstGeom>
          <a:noFill/>
        </p:spPr>
        <p:txBody>
          <a:bodyPr wrap="square">
            <a:spAutoFit/>
          </a:bodyPr>
          <a:lstStyle/>
          <a:p>
            <a:r>
              <a:rPr lang="en-US" sz="3800" b="1" baseline="30000" dirty="0">
                <a:effectLst/>
                <a:latin typeface="Maiandra GD" panose="020E0502030308020204" pitchFamily="34" charset="0"/>
              </a:rPr>
              <a:t>9 </a:t>
            </a:r>
            <a:r>
              <a:rPr lang="en-US" sz="3800" b="1" dirty="0">
                <a:effectLst/>
                <a:latin typeface="Maiandra GD" panose="020E0502030308020204" pitchFamily="34" charset="0"/>
              </a:rPr>
              <a:t>Now there was a man named Simon, who previously practiced magic in the city and amazed the people of Samaria, claiming to be someone great. </a:t>
            </a:r>
            <a:r>
              <a:rPr lang="en-US" sz="3800" b="1" baseline="30000" dirty="0">
                <a:effectLst/>
                <a:latin typeface="Maiandra GD" panose="020E0502030308020204" pitchFamily="34" charset="0"/>
              </a:rPr>
              <a:t>10 </a:t>
            </a:r>
            <a:r>
              <a:rPr lang="en-US" sz="3800" b="1" dirty="0">
                <a:effectLst/>
                <a:latin typeface="Maiandra GD" panose="020E0502030308020204" pitchFamily="34" charset="0"/>
              </a:rPr>
              <a:t>They all paid [a great deal of] attention to him, from the least to the greatest, saying, “This man is what is called the Great Power of God!”</a:t>
            </a:r>
            <a:endParaRPr lang="en-US" sz="3800" b="1" dirty="0">
              <a:latin typeface="Maiandra GD" panose="020E0502030308020204" pitchFamily="34" charset="0"/>
            </a:endParaRPr>
          </a:p>
        </p:txBody>
      </p:sp>
    </p:spTree>
    <p:extLst>
      <p:ext uri="{BB962C8B-B14F-4D97-AF65-F5344CB8AC3E}">
        <p14:creationId xmlns:p14="http://schemas.microsoft.com/office/powerpoint/2010/main" val="164271619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6CEA104-75BA-C021-5E95-3B09CB93CDE0}"/>
              </a:ext>
            </a:extLst>
          </p:cNvPr>
          <p:cNvSpPr txBox="1"/>
          <p:nvPr/>
        </p:nvSpPr>
        <p:spPr>
          <a:xfrm>
            <a:off x="74612" y="458956"/>
            <a:ext cx="12039600" cy="5940088"/>
          </a:xfrm>
          <a:prstGeom prst="rect">
            <a:avLst/>
          </a:prstGeom>
          <a:noFill/>
        </p:spPr>
        <p:txBody>
          <a:bodyPr wrap="square">
            <a:spAutoFit/>
          </a:bodyPr>
          <a:lstStyle/>
          <a:p>
            <a:r>
              <a:rPr lang="en-US" sz="3800" b="1" baseline="30000" dirty="0">
                <a:effectLst/>
                <a:latin typeface="Maiandra GD" panose="020E0502030308020204" pitchFamily="34" charset="0"/>
              </a:rPr>
              <a:t>11 </a:t>
            </a:r>
            <a:r>
              <a:rPr lang="en-US" sz="3800" b="1" dirty="0">
                <a:effectLst/>
                <a:latin typeface="Maiandra GD" panose="020E0502030308020204" pitchFamily="34" charset="0"/>
              </a:rPr>
              <a:t>They were paying attention to him because for a long time he had mystified and dazzled them with his magic. </a:t>
            </a:r>
            <a:r>
              <a:rPr lang="en-US" sz="3800" b="1" baseline="30000" dirty="0">
                <a:effectLst/>
                <a:latin typeface="Maiandra GD" panose="020E0502030308020204" pitchFamily="34" charset="0"/>
              </a:rPr>
              <a:t>12 </a:t>
            </a:r>
            <a:r>
              <a:rPr lang="en-US" sz="3800" b="1" dirty="0">
                <a:effectLst/>
                <a:latin typeface="Maiandra GD" panose="020E0502030308020204" pitchFamily="34" charset="0"/>
              </a:rPr>
              <a:t>But when they believed Philip as he preached the good news about the kingdom of God and the name of Jesus Christ, they were being baptized, both men and women. </a:t>
            </a:r>
            <a:r>
              <a:rPr lang="en-US" sz="3800" b="1" baseline="30000" dirty="0">
                <a:effectLst/>
                <a:latin typeface="Maiandra GD" panose="020E0502030308020204" pitchFamily="34" charset="0"/>
              </a:rPr>
              <a:t>13 </a:t>
            </a:r>
            <a:r>
              <a:rPr lang="en-US" sz="3800" b="1" dirty="0">
                <a:effectLst/>
                <a:latin typeface="Maiandra GD" panose="020E0502030308020204" pitchFamily="34" charset="0"/>
              </a:rPr>
              <a:t>Even Simon believed [Philip’s message of salvation]; and after being baptized, he continued on with Philip, and as he watched the </a:t>
            </a:r>
          </a:p>
          <a:p>
            <a:r>
              <a:rPr lang="en-US" sz="3800" b="1" dirty="0">
                <a:effectLst/>
                <a:latin typeface="Maiandra GD" panose="020E0502030308020204" pitchFamily="34" charset="0"/>
              </a:rPr>
              <a:t>attesting signs and great miracles taking place, he was constantly amazed.</a:t>
            </a:r>
            <a:endParaRPr lang="en-US" sz="3800" b="1" dirty="0">
              <a:latin typeface="Maiandra GD" panose="020E0502030308020204" pitchFamily="34" charset="0"/>
            </a:endParaRPr>
          </a:p>
        </p:txBody>
      </p:sp>
    </p:spTree>
    <p:extLst>
      <p:ext uri="{BB962C8B-B14F-4D97-AF65-F5344CB8AC3E}">
        <p14:creationId xmlns:p14="http://schemas.microsoft.com/office/powerpoint/2010/main" val="100796233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AA3CCE5-8051-824D-467F-31D8C8FB8C88}"/>
              </a:ext>
            </a:extLst>
          </p:cNvPr>
          <p:cNvSpPr txBox="1"/>
          <p:nvPr/>
        </p:nvSpPr>
        <p:spPr>
          <a:xfrm>
            <a:off x="74612" y="1336119"/>
            <a:ext cx="12039600" cy="4185761"/>
          </a:xfrm>
          <a:prstGeom prst="rect">
            <a:avLst/>
          </a:prstGeom>
          <a:noFill/>
        </p:spPr>
        <p:txBody>
          <a:bodyPr wrap="square">
            <a:spAutoFit/>
          </a:bodyPr>
          <a:lstStyle/>
          <a:p>
            <a:r>
              <a:rPr lang="en-US" sz="3800" b="1" baseline="30000" dirty="0">
                <a:effectLst/>
                <a:latin typeface="Maiandra GD" panose="020E0502030308020204" pitchFamily="34" charset="0"/>
              </a:rPr>
              <a:t>14 </a:t>
            </a:r>
            <a:r>
              <a:rPr lang="en-US" sz="3800" b="1" dirty="0">
                <a:effectLst/>
                <a:latin typeface="Maiandra GD" panose="020E0502030308020204" pitchFamily="34" charset="0"/>
              </a:rPr>
              <a:t>When the apostles in Jerusalem heard that [the people of] Samaria had accepted the word of God, they sent Peter and John to them. </a:t>
            </a:r>
            <a:r>
              <a:rPr lang="en-US" sz="3800" b="1" baseline="30000" dirty="0">
                <a:effectLst/>
                <a:latin typeface="Maiandra GD" panose="020E0502030308020204" pitchFamily="34" charset="0"/>
              </a:rPr>
              <a:t>15 </a:t>
            </a:r>
            <a:r>
              <a:rPr lang="en-US" sz="3800" b="1" dirty="0">
                <a:effectLst/>
                <a:latin typeface="Maiandra GD" panose="020E0502030308020204" pitchFamily="34" charset="0"/>
              </a:rPr>
              <a:t>They came down and prayed for them that they might receive the Holy Spirit; </a:t>
            </a:r>
            <a:r>
              <a:rPr lang="en-US" sz="3800" b="1" baseline="30000" dirty="0">
                <a:effectLst/>
                <a:latin typeface="Maiandra GD" panose="020E0502030308020204" pitchFamily="34" charset="0"/>
              </a:rPr>
              <a:t>16 </a:t>
            </a:r>
            <a:r>
              <a:rPr lang="en-US" sz="3800" b="1" dirty="0">
                <a:effectLst/>
                <a:latin typeface="Maiandra GD" panose="020E0502030308020204" pitchFamily="34" charset="0"/>
              </a:rPr>
              <a:t>for He had not yet fallen on any of them; they had simply been baptized in the name of the Lord Jesus [as His possession].</a:t>
            </a:r>
            <a:endParaRPr lang="en-US" sz="3800" b="1" dirty="0">
              <a:latin typeface="Maiandra GD" panose="020E0502030308020204" pitchFamily="34" charset="0"/>
            </a:endParaRPr>
          </a:p>
        </p:txBody>
      </p:sp>
    </p:spTree>
    <p:extLst>
      <p:ext uri="{BB962C8B-B14F-4D97-AF65-F5344CB8AC3E}">
        <p14:creationId xmlns:p14="http://schemas.microsoft.com/office/powerpoint/2010/main" val="227573417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F948F7A-14F8-C63A-B94E-6B7C7BB61761}"/>
              </a:ext>
            </a:extLst>
          </p:cNvPr>
          <p:cNvSpPr txBox="1"/>
          <p:nvPr/>
        </p:nvSpPr>
        <p:spPr>
          <a:xfrm>
            <a:off x="74612" y="1336119"/>
            <a:ext cx="12039600" cy="4185761"/>
          </a:xfrm>
          <a:prstGeom prst="rect">
            <a:avLst/>
          </a:prstGeom>
          <a:noFill/>
        </p:spPr>
        <p:txBody>
          <a:bodyPr wrap="square">
            <a:spAutoFit/>
          </a:bodyPr>
          <a:lstStyle/>
          <a:p>
            <a:r>
              <a:rPr lang="en-US" sz="3800" b="1" dirty="0">
                <a:effectLst/>
                <a:latin typeface="Maiandra GD" panose="020E0502030308020204" pitchFamily="34" charset="0"/>
              </a:rPr>
              <a:t> </a:t>
            </a:r>
            <a:r>
              <a:rPr lang="en-US" sz="3800" b="1" baseline="30000" dirty="0">
                <a:effectLst/>
                <a:latin typeface="Maiandra GD" panose="020E0502030308020204" pitchFamily="34" charset="0"/>
              </a:rPr>
              <a:t>17 </a:t>
            </a:r>
            <a:r>
              <a:rPr lang="en-US" sz="3800" b="1" dirty="0">
                <a:effectLst/>
                <a:latin typeface="Maiandra GD" panose="020E0502030308020204" pitchFamily="34" charset="0"/>
              </a:rPr>
              <a:t>Then Peter and John laid their hands on them [one by one], and they received the Holy Spirit. </a:t>
            </a:r>
            <a:r>
              <a:rPr lang="en-US" sz="3800" b="1" baseline="30000" dirty="0">
                <a:effectLst/>
                <a:latin typeface="Maiandra GD" panose="020E0502030308020204" pitchFamily="34" charset="0"/>
              </a:rPr>
              <a:t>18 </a:t>
            </a:r>
            <a:r>
              <a:rPr lang="en-US" sz="3800" b="1" dirty="0">
                <a:effectLst/>
                <a:latin typeface="Maiandra GD" panose="020E0502030308020204" pitchFamily="34" charset="0"/>
              </a:rPr>
              <a:t>Now when Simon saw that the Spirit was given through the laying on of the apostles’ hands, he offered them money, </a:t>
            </a:r>
            <a:r>
              <a:rPr lang="en-US" sz="3800" b="1" baseline="30000" dirty="0">
                <a:effectLst/>
                <a:latin typeface="Maiandra GD" panose="020E0502030308020204" pitchFamily="34" charset="0"/>
              </a:rPr>
              <a:t>19 </a:t>
            </a:r>
            <a:r>
              <a:rPr lang="en-US" sz="3800" b="1" dirty="0">
                <a:effectLst/>
                <a:latin typeface="Maiandra GD" panose="020E0502030308020204" pitchFamily="34" charset="0"/>
              </a:rPr>
              <a:t>saying, “Give me this authority and power too, so that anyone on whom I lay my hands may receive the Holy Spirit.”</a:t>
            </a:r>
            <a:endParaRPr lang="en-US" sz="3800" b="1" dirty="0">
              <a:latin typeface="Maiandra GD" panose="020E0502030308020204" pitchFamily="34" charset="0"/>
            </a:endParaRPr>
          </a:p>
        </p:txBody>
      </p:sp>
    </p:spTree>
    <p:extLst>
      <p:ext uri="{BB962C8B-B14F-4D97-AF65-F5344CB8AC3E}">
        <p14:creationId xmlns:p14="http://schemas.microsoft.com/office/powerpoint/2010/main" val="37947499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631A50F-BA52-1917-D72E-809B70447244}"/>
              </a:ext>
            </a:extLst>
          </p:cNvPr>
          <p:cNvSpPr txBox="1"/>
          <p:nvPr/>
        </p:nvSpPr>
        <p:spPr>
          <a:xfrm>
            <a:off x="74612" y="1336119"/>
            <a:ext cx="12039600" cy="4185761"/>
          </a:xfrm>
          <a:prstGeom prst="rect">
            <a:avLst/>
          </a:prstGeom>
          <a:noFill/>
        </p:spPr>
        <p:txBody>
          <a:bodyPr wrap="square">
            <a:spAutoFit/>
          </a:bodyPr>
          <a:lstStyle/>
          <a:p>
            <a:r>
              <a:rPr lang="en-US" sz="3800" b="1" dirty="0">
                <a:effectLst/>
                <a:latin typeface="Maiandra GD" panose="020E0502030308020204" pitchFamily="34" charset="0"/>
              </a:rPr>
              <a:t> </a:t>
            </a:r>
            <a:r>
              <a:rPr lang="en-US" sz="3800" b="1" baseline="30000" dirty="0">
                <a:effectLst/>
                <a:latin typeface="Maiandra GD" panose="020E0502030308020204" pitchFamily="34" charset="0"/>
              </a:rPr>
              <a:t>17 </a:t>
            </a:r>
            <a:r>
              <a:rPr lang="en-US" sz="3800" b="1" dirty="0">
                <a:effectLst/>
                <a:latin typeface="Maiandra GD" panose="020E0502030308020204" pitchFamily="34" charset="0"/>
              </a:rPr>
              <a:t>Then Peter and John laid their hands on them [one by one], and they received the Holy Spirit. </a:t>
            </a:r>
            <a:r>
              <a:rPr lang="en-US" sz="3800" b="1" baseline="30000" dirty="0">
                <a:effectLst/>
                <a:latin typeface="Maiandra GD" panose="020E0502030308020204" pitchFamily="34" charset="0"/>
              </a:rPr>
              <a:t>18 </a:t>
            </a:r>
            <a:r>
              <a:rPr lang="en-US" sz="3800" b="1" dirty="0">
                <a:effectLst/>
                <a:latin typeface="Maiandra GD" panose="020E0502030308020204" pitchFamily="34" charset="0"/>
              </a:rPr>
              <a:t>Now when Simon saw that the Spirit was given through the laying on of the apostles’ hands, he offered them money, </a:t>
            </a:r>
            <a:r>
              <a:rPr lang="en-US" sz="3800" b="1" baseline="30000" dirty="0">
                <a:effectLst/>
                <a:latin typeface="Maiandra GD" panose="020E0502030308020204" pitchFamily="34" charset="0"/>
              </a:rPr>
              <a:t>19 </a:t>
            </a:r>
            <a:r>
              <a:rPr lang="en-US" sz="3800" b="1" dirty="0">
                <a:effectLst/>
                <a:latin typeface="Maiandra GD" panose="020E0502030308020204" pitchFamily="34" charset="0"/>
              </a:rPr>
              <a:t>saying, “Give me this authority and power too, so that anyone on whom I lay my hands may receive the Holy Spirit.”</a:t>
            </a:r>
            <a:endParaRPr lang="en-US" sz="3800" b="1" dirty="0">
              <a:latin typeface="Maiandra GD" panose="020E0502030308020204" pitchFamily="34" charset="0"/>
            </a:endParaRPr>
          </a:p>
        </p:txBody>
      </p:sp>
    </p:spTree>
    <p:extLst>
      <p:ext uri="{BB962C8B-B14F-4D97-AF65-F5344CB8AC3E}">
        <p14:creationId xmlns:p14="http://schemas.microsoft.com/office/powerpoint/2010/main" val="195965885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TF02804895" id="{68999234-8DFD-4917-9E9A-A1A0AECD5E67}" vid="{F8691E0C-9980-4F34-AB76-18F64CB286D1}"/>
    </a:ext>
  </a:extLst>
</a:theme>
</file>

<file path=ppt/theme/theme2.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false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1380992</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This template makes an impression with its bold red background, radial sunburst pattern, and contrasting black title bar. Consider it for your small business or marketing presentation. Or, take advantage of the red color scheme to make a holiday-themed presentation.  Compatible with PowerPoint 2013 and later, this template offers a variety of slide layouts including title slides, bulleted lists, photo with captions, a sample chart, and blank slide, all in a widescreen (16X9) format.
</APDescription>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2011-12-19T18:35:00+00:00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2035-01-01T08:00:00+00:00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TP102804893</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725212</LocLastLocAttemptVersionLookup>
    <IsSearchable xmlns="4873beb7-5857-4685-be1f-d57550cc96cc">true</IsSearchable>
    <TemplateTemplateType xmlns="4873beb7-5857-4685-be1f-d57550cc96cc">PowerPoint Presentation Template</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IntlLangReview xmlns="4873beb7-5857-4685-be1f-d57550cc96cc">false</IntlLangReview>
    <OutputCachingOn xmlns="4873beb7-5857-4685-be1f-d57550cc96cc">false</OutputCachingOn>
    <AverageRating xmlns="4873beb7-5857-4685-be1f-d57550cc96cc" xsi:nil="true"/>
    <APAuthor xmlns="4873beb7-5857-4685-be1f-d57550cc96cc">
      <UserInfo>
        <DisplayName>REDMOND\v-vaddu</DisplayName>
        <AccountId>2567</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14</OriginalRelease>
    <TPLaunchHelpLinkType xmlns="4873beb7-5857-4685-be1f-d57550cc96cc">Template</TPLaunchHelpLinkType>
    <LocalizationTagsTaxHTField0 xmlns="4873beb7-5857-4685-be1f-d57550cc96cc">
      <Terms xmlns="http://schemas.microsoft.com/office/infopath/2007/PartnerControls"/>
    </LocalizationTagsTaxHTField0>
    <LocMarketGroupTiers2 xmlns="4873beb7-5857-4685-be1f-d57550cc96cc" xsi:nil="true"/>
  </documentManagement>
</p:properties>
</file>

<file path=customXml/itemProps1.xml><?xml version="1.0" encoding="utf-8"?>
<ds:datastoreItem xmlns:ds="http://schemas.openxmlformats.org/officeDocument/2006/customXml" ds:itemID="{0A765CE0-A8A0-42E0-82D2-3F870DB4D5F7}">
  <ds:schemaRefs>
    <ds:schemaRef ds:uri="http://schemas.microsoft.com/sharepoint/v3/contenttype/forms"/>
  </ds:schemaRefs>
</ds:datastoreItem>
</file>

<file path=customXml/itemProps2.xml><?xml version="1.0" encoding="utf-8"?>
<ds:datastoreItem xmlns:ds="http://schemas.openxmlformats.org/officeDocument/2006/customXml" ds:itemID="{41BC18E0-614B-4152-A3EE-8AA2B60C72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5076977-ECB7-44C2-A70D-853BB6B41242}">
  <ds:schemaRefs>
    <ds:schemaRef ds:uri="http://purl.org/dc/dcmitype/"/>
    <ds:schemaRef ds:uri="http://purl.org/dc/terms/"/>
    <ds:schemaRef ds:uri="http://schemas.microsoft.com/office/2006/metadata/properties"/>
    <ds:schemaRef ds:uri="http://purl.org/dc/elements/1.1/"/>
    <ds:schemaRef ds:uri="http://www.w3.org/XML/1998/namespace"/>
    <ds:schemaRef ds:uri="http://schemas.microsoft.com/office/2006/documentManagement/types"/>
    <ds:schemaRef ds:uri="http://schemas.microsoft.com/office/infopath/2007/PartnerControls"/>
    <ds:schemaRef ds:uri="http://schemas.openxmlformats.org/package/2006/metadata/core-properties"/>
    <ds:schemaRef ds:uri="4873beb7-5857-4685-be1f-d57550cc96cc"/>
  </ds:schemaRefs>
</ds:datastoreItem>
</file>

<file path=docProps/app.xml><?xml version="1.0" encoding="utf-8"?>
<Properties xmlns="http://schemas.openxmlformats.org/officeDocument/2006/extended-properties" xmlns:vt="http://schemas.openxmlformats.org/officeDocument/2006/docPropsVTypes">
  <Template>Red radial lines presentation (widescreen)</Template>
  <TotalTime>12056</TotalTime>
  <Words>734</Words>
  <Application>Microsoft Office PowerPoint</Application>
  <PresentationFormat>Custom</PresentationFormat>
  <Paragraphs>24</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Californian FB</vt:lpstr>
      <vt:lpstr>Cambria</vt:lpstr>
      <vt:lpstr>Maiandra GD</vt:lpstr>
      <vt:lpstr>Red Radial 16x9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Being Clear On What's Happening</dc:title>
  <dc:creator>Joel Flowers</dc:creator>
  <cp:lastModifiedBy>Joe Puetz</cp:lastModifiedBy>
  <cp:revision>16</cp:revision>
  <cp:lastPrinted>2022-10-09T03:14:54Z</cp:lastPrinted>
  <dcterms:created xsi:type="dcterms:W3CDTF">2018-11-04T01:27:33Z</dcterms:created>
  <dcterms:modified xsi:type="dcterms:W3CDTF">2024-01-21T00:37:51Z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