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7"/>
  </p:notesMasterIdLst>
  <p:handoutMasterIdLst>
    <p:handoutMasterId r:id="rId18"/>
  </p:handoutMasterIdLst>
  <p:sldIdLst>
    <p:sldId id="325" r:id="rId5"/>
    <p:sldId id="296" r:id="rId6"/>
    <p:sldId id="297" r:id="rId7"/>
    <p:sldId id="298" r:id="rId8"/>
    <p:sldId id="299" r:id="rId9"/>
    <p:sldId id="300" r:id="rId10"/>
    <p:sldId id="301" r:id="rId11"/>
    <p:sldId id="295" r:id="rId12"/>
    <p:sldId id="302" r:id="rId13"/>
    <p:sldId id="303" r:id="rId14"/>
    <p:sldId id="305" r:id="rId15"/>
    <p:sldId id="306" r:id="rId16"/>
  </p:sldIdLst>
  <p:sldSz cx="12188825" cy="6858000"/>
  <p:notesSz cx="7102475" cy="9388475"/>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6" pos="3839">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03447BB-5D67-496B-8E87-E561075AD55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280" autoAdjust="0"/>
  </p:normalViewPr>
  <p:slideViewPr>
    <p:cSldViewPr>
      <p:cViewPr varScale="1">
        <p:scale>
          <a:sx n="105" d="100"/>
          <a:sy n="105" d="100"/>
        </p:scale>
        <p:origin x="834" y="102"/>
      </p:cViewPr>
      <p:guideLst>
        <p:guide orient="horz" pos="2160"/>
        <p:guide pos="3839"/>
      </p:guideLst>
    </p:cSldViewPr>
  </p:slideViewPr>
  <p:notesTextViewPr>
    <p:cViewPr>
      <p:scale>
        <a:sx n="1" d="1"/>
        <a:sy n="1" d="1"/>
      </p:scale>
      <p:origin x="0" y="0"/>
    </p:cViewPr>
  </p:notesTextViewPr>
  <p:notesViewPr>
    <p:cSldViewPr showGuides="1">
      <p:cViewPr varScale="1">
        <p:scale>
          <a:sx n="63" d="100"/>
          <a:sy n="63" d="100"/>
        </p:scale>
        <p:origin x="2838" y="108"/>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17" tIns="47109" rIns="94217" bIns="47109" rtlCol="0"/>
          <a:lstStyle>
            <a:lvl1pPr algn="l">
              <a:defRPr sz="1200"/>
            </a:lvl1pPr>
          </a:lstStyle>
          <a:p>
            <a:endParaRPr/>
          </a:p>
        </p:txBody>
      </p:sp>
      <p:sp>
        <p:nvSpPr>
          <p:cNvPr id="3" name="Date Placeholder 2"/>
          <p:cNvSpPr>
            <a:spLocks noGrp="1"/>
          </p:cNvSpPr>
          <p:nvPr>
            <p:ph type="dt" sz="quarter" idx="1"/>
          </p:nvPr>
        </p:nvSpPr>
        <p:spPr>
          <a:xfrm>
            <a:off x="4023092" y="0"/>
            <a:ext cx="3077739" cy="469424"/>
          </a:xfrm>
          <a:prstGeom prst="rect">
            <a:avLst/>
          </a:prstGeom>
        </p:spPr>
        <p:txBody>
          <a:bodyPr vert="horz" lIns="94217" tIns="47109" rIns="94217" bIns="47109" rtlCol="0"/>
          <a:lstStyle>
            <a:lvl1pPr algn="r">
              <a:defRPr sz="1200"/>
            </a:lvl1pPr>
          </a:lstStyle>
          <a:p>
            <a:fld id="{4954C6E1-AF92-4FB7-A013-0B520EBC30AE}" type="datetimeFigureOut">
              <a:rPr lang="en-US"/>
              <a:t>1/6/2024</a:t>
            </a:fld>
            <a:endParaRPr/>
          </a:p>
        </p:txBody>
      </p:sp>
      <p:sp>
        <p:nvSpPr>
          <p:cNvPr id="4" name="Footer Placeholder 3"/>
          <p:cNvSpPr>
            <a:spLocks noGrp="1"/>
          </p:cNvSpPr>
          <p:nvPr>
            <p:ph type="ftr" sz="quarter" idx="2"/>
          </p:nvPr>
        </p:nvSpPr>
        <p:spPr>
          <a:xfrm>
            <a:off x="0" y="8917422"/>
            <a:ext cx="3077739" cy="469424"/>
          </a:xfrm>
          <a:prstGeom prst="rect">
            <a:avLst/>
          </a:prstGeom>
        </p:spPr>
        <p:txBody>
          <a:bodyPr vert="horz" lIns="94217" tIns="47109" rIns="94217" bIns="47109" rtlCol="0" anchor="b"/>
          <a:lstStyle>
            <a:lvl1pPr algn="l">
              <a:defRPr sz="1200"/>
            </a:lvl1pPr>
          </a:lstStyle>
          <a:p>
            <a:endParaRPr/>
          </a:p>
        </p:txBody>
      </p:sp>
      <p:sp>
        <p:nvSpPr>
          <p:cNvPr id="5" name="Slide Number Placeholder 4"/>
          <p:cNvSpPr>
            <a:spLocks noGrp="1"/>
          </p:cNvSpPr>
          <p:nvPr>
            <p:ph type="sldNum" sz="quarter" idx="3"/>
          </p:nvPr>
        </p:nvSpPr>
        <p:spPr>
          <a:xfrm>
            <a:off x="4023092" y="8917422"/>
            <a:ext cx="3077739" cy="469424"/>
          </a:xfrm>
          <a:prstGeom prst="rect">
            <a:avLst/>
          </a:prstGeom>
        </p:spPr>
        <p:txBody>
          <a:bodyPr vert="horz" lIns="94217" tIns="47109" rIns="94217" bIns="47109" rtlCol="0" anchor="b"/>
          <a:lstStyle>
            <a:lvl1pPr algn="r">
              <a:defRPr sz="1200"/>
            </a:lvl1pPr>
          </a:lstStyle>
          <a:p>
            <a:fld id="{DA52D9BF-D574-4807-B36C-9E2A025BE826}" type="slidenum">
              <a:rPr/>
              <a:t>‹#›</a:t>
            </a:fld>
            <a:endParaRPr/>
          </a:p>
        </p:txBody>
      </p:sp>
    </p:spTree>
    <p:extLst>
      <p:ext uri="{BB962C8B-B14F-4D97-AF65-F5344CB8AC3E}">
        <p14:creationId xmlns:p14="http://schemas.microsoft.com/office/powerpoint/2010/main" val="2306792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17" tIns="47109" rIns="94217" bIns="47109" rtlCol="0"/>
          <a:lstStyle>
            <a:lvl1pPr algn="l">
              <a:defRPr sz="1200"/>
            </a:lvl1pPr>
          </a:lstStyle>
          <a:p>
            <a:endParaRPr/>
          </a:p>
        </p:txBody>
      </p:sp>
      <p:sp>
        <p:nvSpPr>
          <p:cNvPr id="3" name="Date Placeholder 2"/>
          <p:cNvSpPr>
            <a:spLocks noGrp="1"/>
          </p:cNvSpPr>
          <p:nvPr>
            <p:ph type="dt" idx="1"/>
          </p:nvPr>
        </p:nvSpPr>
        <p:spPr>
          <a:xfrm>
            <a:off x="4023092" y="0"/>
            <a:ext cx="3077739" cy="469424"/>
          </a:xfrm>
          <a:prstGeom prst="rect">
            <a:avLst/>
          </a:prstGeom>
        </p:spPr>
        <p:txBody>
          <a:bodyPr vert="horz" lIns="94217" tIns="47109" rIns="94217" bIns="47109" rtlCol="0"/>
          <a:lstStyle>
            <a:lvl1pPr algn="r">
              <a:defRPr sz="1200"/>
            </a:lvl1pPr>
          </a:lstStyle>
          <a:p>
            <a:fld id="{95C10850-0874-4A61-99B4-D613C5E8D9EA}" type="datetimeFigureOut">
              <a:rPr lang="en-US"/>
              <a:t>1/6/2024</a:t>
            </a:fld>
            <a:endParaRPr/>
          </a:p>
        </p:txBody>
      </p:sp>
      <p:sp>
        <p:nvSpPr>
          <p:cNvPr id="4" name="Slide Image Placeholder 3"/>
          <p:cNvSpPr>
            <a:spLocks noGrp="1" noRot="1" noChangeAspect="1"/>
          </p:cNvSpPr>
          <p:nvPr>
            <p:ph type="sldImg" idx="2"/>
          </p:nvPr>
        </p:nvSpPr>
        <p:spPr>
          <a:xfrm>
            <a:off x="422275" y="703263"/>
            <a:ext cx="6257925" cy="3521075"/>
          </a:xfrm>
          <a:prstGeom prst="rect">
            <a:avLst/>
          </a:prstGeom>
          <a:noFill/>
          <a:ln w="12700">
            <a:solidFill>
              <a:prstClr val="black"/>
            </a:solidFill>
          </a:ln>
        </p:spPr>
        <p:txBody>
          <a:bodyPr vert="horz" lIns="94217" tIns="47109" rIns="94217" bIns="47109" rtlCol="0" anchor="ctr"/>
          <a:lstStyle/>
          <a:p>
            <a:endParaRPr/>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17" tIns="47109" rIns="94217" bIns="47109"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17" tIns="47109" rIns="94217" bIns="47109" rtlCol="0" anchor="b"/>
          <a:lstStyle>
            <a:lvl1pPr algn="l">
              <a:defRPr sz="1200"/>
            </a:lvl1pPr>
          </a:lstStyle>
          <a:p>
            <a:endParaRPr/>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4217" tIns="47109" rIns="94217" bIns="47109" rtlCol="0" anchor="b"/>
          <a:lstStyle>
            <a:lvl1pPr algn="r">
              <a:defRPr sz="1200"/>
            </a:lvl1pPr>
          </a:lstStyle>
          <a:p>
            <a:fld id="{9E11EC53-F507-411E-9ADC-FBCFECE09D3D}" type="slidenum">
              <a:rPr/>
              <a:t>‹#›</a:t>
            </a:fld>
            <a:endParaRPr/>
          </a:p>
        </p:txBody>
      </p:sp>
    </p:spTree>
    <p:extLst>
      <p:ext uri="{BB962C8B-B14F-4D97-AF65-F5344CB8AC3E}">
        <p14:creationId xmlns:p14="http://schemas.microsoft.com/office/powerpoint/2010/main" val="758182631"/>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62" name="Rectangle 61"/>
          <p:cNvSpPr/>
          <p:nvPr/>
        </p:nvSpPr>
        <p:spPr bwMode="hidden">
          <a:xfrm>
            <a:off x="0" y="1905001"/>
            <a:ext cx="12188825" cy="2148252"/>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lnSpc>
                <a:spcPct val="90000"/>
              </a:lnSpc>
            </a:pPr>
            <a:endParaRPr sz="3200">
              <a:solidFill>
                <a:schemeClr val="tx2"/>
              </a:solidFill>
            </a:endParaRPr>
          </a:p>
        </p:txBody>
      </p:sp>
      <p:sp>
        <p:nvSpPr>
          <p:cNvPr id="2" name="Title 1"/>
          <p:cNvSpPr>
            <a:spLocks noGrp="1"/>
          </p:cNvSpPr>
          <p:nvPr>
            <p:ph type="ctrTitle"/>
          </p:nvPr>
        </p:nvSpPr>
        <p:spPr>
          <a:xfrm>
            <a:off x="1218883" y="1905002"/>
            <a:ext cx="9751060" cy="2147926"/>
          </a:xfrm>
        </p:spPr>
        <p:txBody>
          <a:bodyPr anchor="ctr">
            <a:normAutofit/>
          </a:bodyPr>
          <a:lstStyle>
            <a:lvl1pPr algn="ctr">
              <a:defRPr sz="4400" cap="all" normalizeH="0" baseline="0"/>
            </a:lvl1pPr>
          </a:lstStyle>
          <a:p>
            <a:r>
              <a:rPr lang="en-US"/>
              <a:t>Click to edit Master title style</a:t>
            </a:r>
            <a:endParaRPr/>
          </a:p>
        </p:txBody>
      </p:sp>
      <p:sp>
        <p:nvSpPr>
          <p:cNvPr id="3" name="Subtitle 2"/>
          <p:cNvSpPr>
            <a:spLocks noGrp="1"/>
          </p:cNvSpPr>
          <p:nvPr>
            <p:ph type="subTitle" idx="1"/>
          </p:nvPr>
        </p:nvSpPr>
        <p:spPr>
          <a:xfrm>
            <a:off x="1218883" y="4140200"/>
            <a:ext cx="9751060" cy="1016000"/>
          </a:xfrm>
        </p:spPr>
        <p:txBody>
          <a:bodyPr>
            <a:normAutofit/>
          </a:bodyPr>
          <a:lstStyle>
            <a:lvl1pPr marL="0" indent="0" algn="ctr">
              <a:spcBef>
                <a:spcPts val="0"/>
              </a:spcBef>
              <a:buNone/>
              <a:defRPr sz="2800">
                <a:solidFill>
                  <a:schemeClr val="tx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a:t>Click to edit Master subtitle style</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chorCtr="0">
            <a:normAutofit/>
          </a:bodyPr>
          <a:lstStyle>
            <a:lvl1pPr algn="l">
              <a:defRPr sz="3200" b="0"/>
            </a:lvl1pPr>
          </a:lstStyle>
          <a:p>
            <a:r>
              <a:rPr lang="en-US"/>
              <a:t>Click to edit Master title style</a:t>
            </a:r>
            <a:endParaRPr/>
          </a:p>
        </p:txBody>
      </p:sp>
      <p:sp>
        <p:nvSpPr>
          <p:cNvPr id="9" name="Rectangle 8" descr="&#10;"/>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8" y="482600"/>
            <a:ext cx="6602281" cy="5842001"/>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dirty="0"/>
          </a:p>
        </p:txBody>
      </p:sp>
      <p:sp>
        <p:nvSpPr>
          <p:cNvPr id="4" name="Text Placeholder 3"/>
          <p:cNvSpPr>
            <a:spLocks noGrp="1"/>
          </p:cNvSpPr>
          <p:nvPr>
            <p:ph type="body" sz="half" idx="2"/>
          </p:nvPr>
        </p:nvSpPr>
        <p:spPr>
          <a:xfrm>
            <a:off x="7821163" y="2108200"/>
            <a:ext cx="3961368" cy="426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2076303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669581">
              <a:defRPr baseline="0"/>
            </a:lvl6pPr>
            <a:lvl7pPr marL="2669581">
              <a:defRPr baseline="0"/>
            </a:lvl7pPr>
            <a:lvl8pPr marL="2669581">
              <a:defRPr baseline="0"/>
            </a:lvl8pPr>
            <a:lvl9pPr marL="2669581">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1/6/2024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40043" y="482599"/>
            <a:ext cx="1843982" cy="5791201"/>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914162" y="482599"/>
            <a:ext cx="9040045" cy="5791201"/>
          </a:xfrm>
        </p:spPr>
        <p:txBody>
          <a:bodyPr vert="eaVert"/>
          <a:lstStyle>
            <a:lvl5pPr>
              <a:defRPr/>
            </a:lvl5pPr>
            <a:lvl6pPr>
              <a:defRPr/>
            </a:lvl6pPr>
            <a:lvl7pPr>
              <a:defRPr/>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1/6/2024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1/6/2024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1218883" y="1524000"/>
            <a:ext cx="9751060" cy="1992597"/>
          </a:xfrm>
        </p:spPr>
        <p:txBody>
          <a:bodyPr anchor="b" anchorCtr="0">
            <a:noAutofit/>
          </a:bodyPr>
          <a:lstStyle>
            <a:lvl1pPr algn="ctr">
              <a:defRPr sz="4400" b="0" cap="all" baseline="0"/>
            </a:lvl1pPr>
          </a:lstStyle>
          <a:p>
            <a:r>
              <a:rPr lang="en-US"/>
              <a:t>Click to edit Master title style</a:t>
            </a:r>
            <a:endParaRPr/>
          </a:p>
        </p:txBody>
      </p:sp>
      <p:sp>
        <p:nvSpPr>
          <p:cNvPr id="3" name="Text Placeholder 2"/>
          <p:cNvSpPr>
            <a:spLocks noGrp="1"/>
          </p:cNvSpPr>
          <p:nvPr>
            <p:ph type="body" idx="1"/>
          </p:nvPr>
        </p:nvSpPr>
        <p:spPr>
          <a:xfrm>
            <a:off x="1218883" y="3632200"/>
            <a:ext cx="9751060" cy="1016000"/>
          </a:xfrm>
        </p:spPr>
        <p:txBody>
          <a:bodyPr anchor="t" anchorCtr="0">
            <a:noAutofit/>
          </a:bodyPr>
          <a:lstStyle>
            <a:lvl1pPr marL="0" indent="0" algn="ctr">
              <a:spcBef>
                <a:spcPts val="0"/>
              </a:spcBef>
              <a:buNone/>
              <a:defRPr sz="2800">
                <a:solidFill>
                  <a:schemeClr val="tx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1/6/2024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162" y="1803401"/>
            <a:ext cx="4977104" cy="4470400"/>
          </a:xfrm>
        </p:spPr>
        <p:txBody>
          <a:bodyPr>
            <a:normAutofit/>
          </a:bodyPr>
          <a:lstStyle>
            <a:lvl1pPr>
              <a:defRPr sz="2400"/>
            </a:lvl1pPr>
            <a:lvl2pPr>
              <a:defRPr sz="2000"/>
            </a:lvl2pPr>
            <a:lvl3pPr>
              <a:defRPr sz="1800"/>
            </a:lvl3pPr>
            <a:lvl4pPr>
              <a:defRPr sz="1600"/>
            </a:lvl4pPr>
            <a:lvl5pPr>
              <a:defRPr sz="1400"/>
            </a:lvl5pPr>
            <a:lvl6pPr>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97559" y="1803401"/>
            <a:ext cx="4977104" cy="4470400"/>
          </a:xfrm>
        </p:spPr>
        <p:txBody>
          <a:bodyPr>
            <a:normAutofit/>
          </a:bodyPr>
          <a:lstStyle>
            <a:lvl1pPr>
              <a:defRPr sz="2400"/>
            </a:lvl1pPr>
            <a:lvl2pPr>
              <a:defRPr sz="2000"/>
            </a:lvl2pPr>
            <a:lvl3pPr>
              <a:defRPr sz="1800"/>
            </a:lvl3pPr>
            <a:lvl4pPr>
              <a:defRPr sz="1600"/>
            </a:lvl4pPr>
            <a:lvl5pPr>
              <a:defRPr sz="1400"/>
            </a:lvl5pPr>
            <a:lvl6pPr marL="2669581">
              <a:defRPr sz="1400" baseline="0"/>
            </a:lvl6pPr>
            <a:lvl7pPr marL="2669581">
              <a:defRPr sz="1400" baseline="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3B9B9059-F1D6-41D0-95CF-D21CAA096B3A}" type="datetimeFigureOut">
              <a:rPr lang="en-US"/>
              <a:t>1/6/2024</a:t>
            </a:fld>
            <a:endParaRPr/>
          </a:p>
        </p:txBody>
      </p:sp>
      <p:sp>
        <p:nvSpPr>
          <p:cNvPr id="7" name="Slide Number Placeholder 6"/>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914162"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4" name="Content Placeholder 3"/>
          <p:cNvSpPr>
            <a:spLocks noGrp="1"/>
          </p:cNvSpPr>
          <p:nvPr>
            <p:ph sz="half" idx="2"/>
          </p:nvPr>
        </p:nvSpPr>
        <p:spPr>
          <a:xfrm>
            <a:off x="914162"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97559"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6" name="Content Placeholder 5"/>
          <p:cNvSpPr>
            <a:spLocks noGrp="1"/>
          </p:cNvSpPr>
          <p:nvPr>
            <p:ph sz="quarter" idx="4"/>
          </p:nvPr>
        </p:nvSpPr>
        <p:spPr>
          <a:xfrm>
            <a:off x="6297559"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3B9B9059-F1D6-41D0-95CF-D21CAA096B3A}" type="datetimeFigureOut">
              <a:rPr lang="en-US"/>
              <a:t>1/6/2024</a:t>
            </a:fld>
            <a:endParaRPr/>
          </a:p>
        </p:txBody>
      </p:sp>
      <p:sp>
        <p:nvSpPr>
          <p:cNvPr id="9" name="Slide Number Placeholder 8"/>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3B9B9059-F1D6-41D0-95CF-D21CAA096B3A}" type="datetimeFigureOut">
              <a:rPr lang="en-US"/>
              <a:t>1/6/2024</a:t>
            </a:fld>
            <a:endParaRPr/>
          </a:p>
        </p:txBody>
      </p:sp>
      <p:sp>
        <p:nvSpPr>
          <p:cNvPr id="5" name="Slide Number Placeholder 4"/>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oAutofit/>
          </a:bodyPr>
          <a:lstStyle>
            <a:lvl1pPr algn="l">
              <a:defRPr sz="3200" b="0"/>
            </a:lvl1pPr>
          </a:lstStyle>
          <a:p>
            <a:r>
              <a:rPr lang="en-US"/>
              <a:t>Click to edit Master title style</a:t>
            </a:r>
            <a:endParaRPr/>
          </a:p>
        </p:txBody>
      </p:sp>
      <p:sp>
        <p:nvSpPr>
          <p:cNvPr id="20" name="Rectangle 19"/>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Content Placeholder 2"/>
          <p:cNvSpPr>
            <a:spLocks noGrp="1"/>
          </p:cNvSpPr>
          <p:nvPr>
            <p:ph idx="1"/>
          </p:nvPr>
        </p:nvSpPr>
        <p:spPr bwMode="white">
          <a:xfrm>
            <a:off x="507868" y="482600"/>
            <a:ext cx="6602280" cy="5842001"/>
          </a:xfrm>
        </p:spPr>
        <p:txBody>
          <a:bodyPr>
            <a:normAutofit/>
          </a:bodyPr>
          <a:lstStyle>
            <a:lvl1pPr>
              <a:defRPr sz="2800"/>
            </a:lvl1pPr>
            <a:lvl2pPr>
              <a:defRPr sz="24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821163" y="2108200"/>
            <a:ext cx="3961368" cy="4267200"/>
          </a:xfrm>
        </p:spPr>
        <p:txBody>
          <a:bodyPr anchor="t" anchorCtr="0">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6399133" y="1905000"/>
            <a:ext cx="5180251" cy="1727200"/>
          </a:xfrm>
        </p:spPr>
        <p:txBody>
          <a:bodyPr anchor="b" anchorCtr="0">
            <a:normAutofit/>
          </a:bodyPr>
          <a:lstStyle>
            <a:lvl1pPr algn="l">
              <a:defRPr sz="3200" b="0"/>
            </a:lvl1pPr>
          </a:lstStyle>
          <a:p>
            <a:r>
              <a:rPr lang="en-US"/>
              <a:t>Click to edit Master title style</a:t>
            </a:r>
            <a:endParaRPr/>
          </a:p>
        </p:txBody>
      </p:sp>
      <p:sp>
        <p:nvSpPr>
          <p:cNvPr id="9" name="Rectangle 8"/>
          <p:cNvSpPr/>
          <p:nvPr/>
        </p:nvSpPr>
        <p:spPr>
          <a:xfrm>
            <a:off x="0" y="-1115"/>
            <a:ext cx="6093594"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 name="Picture Placeholder 2" descr="An empty placeholder to add an image. Click on the placeholder and select the image that you wish to add.&#10;"/>
          <p:cNvSpPr>
            <a:spLocks noGrp="1"/>
          </p:cNvSpPr>
          <p:nvPr>
            <p:ph type="pic" idx="1"/>
          </p:nvPr>
        </p:nvSpPr>
        <p:spPr>
          <a:xfrm>
            <a:off x="507869" y="482601"/>
            <a:ext cx="5077859" cy="5862706"/>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a:p>
        </p:txBody>
      </p:sp>
      <p:sp>
        <p:nvSpPr>
          <p:cNvPr id="4" name="Text Placeholder 3"/>
          <p:cNvSpPr>
            <a:spLocks noGrp="1"/>
          </p:cNvSpPr>
          <p:nvPr>
            <p:ph type="body" sz="half" idx="2"/>
          </p:nvPr>
        </p:nvSpPr>
        <p:spPr>
          <a:xfrm>
            <a:off x="6399133" y="3733800"/>
            <a:ext cx="5180251" cy="172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162" y="482600"/>
            <a:ext cx="10360501" cy="1219200"/>
          </a:xfrm>
          <a:prstGeom prst="rect">
            <a:avLst/>
          </a:prstGeom>
          <a:effectLst/>
        </p:spPr>
        <p:txBody>
          <a:bodyPr vert="horz" lIns="121899" tIns="60949" rIns="121899" bIns="60949" rtlCol="0" anchor="b" anchorCtr="0">
            <a:normAutofit/>
          </a:bodyPr>
          <a:lstStyle/>
          <a:p>
            <a:r>
              <a:rPr lang="en-US"/>
              <a:t>Click to edit Master title style</a:t>
            </a:r>
            <a:endParaRPr/>
          </a:p>
        </p:txBody>
      </p:sp>
      <p:sp>
        <p:nvSpPr>
          <p:cNvPr id="3" name="Text Placeholder 2"/>
          <p:cNvSpPr>
            <a:spLocks noGrp="1"/>
          </p:cNvSpPr>
          <p:nvPr>
            <p:ph type="body" idx="1"/>
          </p:nvPr>
        </p:nvSpPr>
        <p:spPr>
          <a:xfrm>
            <a:off x="914162" y="1803401"/>
            <a:ext cx="10360501" cy="4470400"/>
          </a:xfrm>
          <a:prstGeom prst="rect">
            <a:avLst/>
          </a:prstGeom>
        </p:spPr>
        <p:txBody>
          <a:bodyPr vert="horz" lIns="121899" tIns="60949" rIns="121899" bIns="60949"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914162" y="6375400"/>
            <a:ext cx="7414869" cy="195072"/>
          </a:xfrm>
          <a:prstGeom prst="rect">
            <a:avLst/>
          </a:prstGeom>
        </p:spPr>
        <p:txBody>
          <a:bodyPr vert="horz" lIns="121899" tIns="60949" rIns="121899" bIns="60949" rtlCol="0" anchor="ctr"/>
          <a:lstStyle>
            <a:lvl1pPr algn="l">
              <a:defRPr sz="1100">
                <a:solidFill>
                  <a:schemeClr val="tx1"/>
                </a:solidFill>
              </a:defRPr>
            </a:lvl1pPr>
          </a:lstStyle>
          <a:p>
            <a:endParaRPr/>
          </a:p>
        </p:txBody>
      </p:sp>
      <p:sp>
        <p:nvSpPr>
          <p:cNvPr id="4" name="Date Placeholder 3"/>
          <p:cNvSpPr>
            <a:spLocks noGrp="1"/>
          </p:cNvSpPr>
          <p:nvPr>
            <p:ph type="dt" sz="half" idx="2"/>
          </p:nvPr>
        </p:nvSpPr>
        <p:spPr>
          <a:xfrm>
            <a:off x="8735324" y="6375400"/>
            <a:ext cx="1422030" cy="195072"/>
          </a:xfrm>
          <a:prstGeom prst="rect">
            <a:avLst/>
          </a:prstGeom>
        </p:spPr>
        <p:txBody>
          <a:bodyPr vert="horz" lIns="121899" tIns="60949" rIns="121899" bIns="60949" rtlCol="0" anchor="ctr"/>
          <a:lstStyle>
            <a:lvl1pPr algn="r">
              <a:defRPr sz="1100">
                <a:solidFill>
                  <a:schemeClr val="tx1"/>
                </a:solidFill>
              </a:defRPr>
            </a:lvl1pPr>
          </a:lstStyle>
          <a:p>
            <a:fld id="{3B9B9059-F1D6-41D0-95CF-D21CAA096B3A}" type="datetimeFigureOut">
              <a:rPr lang="en-US"/>
              <a:pPr/>
              <a:t>1/6/2024</a:t>
            </a:fld>
            <a:endParaRPr/>
          </a:p>
        </p:txBody>
      </p:sp>
      <p:sp>
        <p:nvSpPr>
          <p:cNvPr id="6" name="Slide Number Placeholder 5"/>
          <p:cNvSpPr>
            <a:spLocks noGrp="1"/>
          </p:cNvSpPr>
          <p:nvPr>
            <p:ph type="sldNum" sz="quarter" idx="4"/>
          </p:nvPr>
        </p:nvSpPr>
        <p:spPr>
          <a:xfrm>
            <a:off x="10441760" y="6375400"/>
            <a:ext cx="832903" cy="195072"/>
          </a:xfrm>
          <a:prstGeom prst="rect">
            <a:avLst/>
          </a:prstGeom>
        </p:spPr>
        <p:txBody>
          <a:bodyPr vert="horz" lIns="121899" tIns="60949" rIns="121899" bIns="60949" rtlCol="0" anchor="ctr"/>
          <a:lstStyle>
            <a:lvl1pPr algn="r">
              <a:defRPr sz="1100">
                <a:solidFill>
                  <a:schemeClr val="tx1"/>
                </a:solidFill>
              </a:defRPr>
            </a:lvl1pPr>
          </a:lstStyle>
          <a:p>
            <a:fld id="{E5FD5434-F838-4DD4-A17B-1CB1A1850DF4}" type="slidenum">
              <a:rPr/>
              <a:pPr/>
              <a:t>‹#›</a:t>
            </a:fld>
            <a:endParaRPr/>
          </a:p>
        </p:txBody>
      </p:sp>
    </p:spTree>
  </p:cSld>
  <p:clrMap bg1="dk1" tx1="lt1" bg2="dk2" tx2="lt2" accent1="accent1" accent2="accent2" accent3="accent3" accent4="accent4" accent5="accent5" accent6="accent6" hlink="hlink" folHlink="folHlink"/>
  <p:sldLayoutIdLst>
    <p:sldLayoutId id="2147483661"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82" r:id="rId10"/>
    <p:sldLayoutId id="2147483678" r:id="rId11"/>
    <p:sldLayoutId id="214748367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1218987" rtl="0" eaLnBrk="1" latinLnBrk="0" hangingPunct="1">
        <a:lnSpc>
          <a:spcPct val="80000"/>
        </a:lnSpc>
        <a:spcBef>
          <a:spcPct val="0"/>
        </a:spcBef>
        <a:buNone/>
        <a:defRPr sz="3600" kern="1200" cap="all" baseline="0">
          <a:solidFill>
            <a:schemeClr val="tx1"/>
          </a:solidFill>
          <a:effectLst/>
          <a:latin typeface="+mj-lt"/>
          <a:ea typeface="+mj-ea"/>
          <a:cs typeface="+mj-cs"/>
        </a:defRPr>
      </a:lvl1pPr>
    </p:titleStyle>
    <p:bodyStyle>
      <a:lvl1pPr marL="274320" indent="-274320" algn="l" defTabSz="1218987" rtl="0" eaLnBrk="1" latinLnBrk="0" hangingPunct="1">
        <a:lnSpc>
          <a:spcPct val="90000"/>
        </a:lnSpc>
        <a:spcBef>
          <a:spcPts val="1600"/>
        </a:spcBef>
        <a:buClr>
          <a:schemeClr val="tx2"/>
        </a:buClr>
        <a:buSzPct val="90000"/>
        <a:buFont typeface="Arial" pitchFamily="34" charset="0"/>
        <a:buChar char="•"/>
        <a:defRPr sz="2800" kern="1200">
          <a:solidFill>
            <a:schemeClr val="tx1"/>
          </a:solidFill>
          <a:latin typeface="+mn-lt"/>
          <a:ea typeface="+mn-ea"/>
          <a:cs typeface="+mn-cs"/>
        </a:defRPr>
      </a:lvl1pPr>
      <a:lvl2pPr marL="548640" indent="-274320" algn="l" defTabSz="1218987" rtl="0" eaLnBrk="1" latinLnBrk="0" hangingPunct="1">
        <a:lnSpc>
          <a:spcPct val="90000"/>
        </a:lnSpc>
        <a:spcBef>
          <a:spcPts val="800"/>
        </a:spcBef>
        <a:buClr>
          <a:schemeClr val="tx2"/>
        </a:buClr>
        <a:buSzPct val="90000"/>
        <a:buFont typeface="Cambria" pitchFamily="18" charset="0"/>
        <a:buChar char="–"/>
        <a:defRPr sz="2400" kern="1200">
          <a:solidFill>
            <a:schemeClr val="tx1"/>
          </a:solidFill>
          <a:latin typeface="+mn-lt"/>
          <a:ea typeface="+mn-ea"/>
          <a:cs typeface="+mn-cs"/>
        </a:defRPr>
      </a:lvl2pPr>
      <a:lvl3pPr marL="822960" indent="-274320" algn="l" defTabSz="1218987" rtl="0" eaLnBrk="1" latinLnBrk="0" hangingPunct="1">
        <a:lnSpc>
          <a:spcPct val="90000"/>
        </a:lnSpc>
        <a:spcBef>
          <a:spcPts val="800"/>
        </a:spcBef>
        <a:buClr>
          <a:schemeClr val="tx2"/>
        </a:buClr>
        <a:buFont typeface="Arial" pitchFamily="34" charset="0"/>
        <a:buChar char="•"/>
        <a:defRPr sz="2000" kern="1200">
          <a:solidFill>
            <a:schemeClr val="tx1"/>
          </a:solidFill>
          <a:latin typeface="+mn-lt"/>
          <a:ea typeface="+mn-ea"/>
          <a:cs typeface="+mn-cs"/>
        </a:defRPr>
      </a:lvl3pPr>
      <a:lvl4pPr marL="1097280" indent="-274320" algn="l" defTabSz="1218987" rtl="0" eaLnBrk="1" latinLnBrk="0" hangingPunct="1">
        <a:lnSpc>
          <a:spcPct val="90000"/>
        </a:lnSpc>
        <a:spcBef>
          <a:spcPts val="800"/>
        </a:spcBef>
        <a:buClr>
          <a:schemeClr val="tx2"/>
        </a:buClr>
        <a:buSzPct val="100000"/>
        <a:buFont typeface="Cambria" pitchFamily="18" charset="0"/>
        <a:buChar char="–"/>
        <a:defRPr sz="1800" kern="1200">
          <a:solidFill>
            <a:schemeClr val="tx1"/>
          </a:solidFill>
          <a:latin typeface="+mn-lt"/>
          <a:ea typeface="+mn-ea"/>
          <a:cs typeface="+mn-cs"/>
        </a:defRPr>
      </a:lvl4pPr>
      <a:lvl5pPr marL="137160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5pPr>
      <a:lvl6pPr marL="164592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6pPr>
      <a:lvl7pPr marL="192024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7pPr>
      <a:lvl8pPr marL="219456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8pPr>
      <a:lvl9pPr marL="246888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17000">
              <a:srgbClr val="335B74">
                <a:lumMod val="90000"/>
                <a:lumOff val="10000"/>
              </a:srgbClr>
            </a:gs>
            <a:gs pos="71000">
              <a:srgbClr val="1E3A4B">
                <a:lumMod val="90000"/>
                <a:lumOff val="10000"/>
              </a:srgbClr>
            </a:gs>
            <a:gs pos="100000">
              <a:srgbClr val="051017">
                <a:lumMod val="90000"/>
                <a:lumOff val="10000"/>
              </a:srgb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0" name="Subtitle 1">
            <a:extLst>
              <a:ext uri="{FF2B5EF4-FFF2-40B4-BE49-F238E27FC236}">
                <a16:creationId xmlns:a16="http://schemas.microsoft.com/office/drawing/2014/main" id="{7A48F363-19BE-24FF-9F02-3CED64041221}"/>
              </a:ext>
            </a:extLst>
          </p:cNvPr>
          <p:cNvSpPr>
            <a:spLocks noGrp="1"/>
          </p:cNvSpPr>
          <p:nvPr/>
        </p:nvSpPr>
        <p:spPr>
          <a:xfrm>
            <a:off x="0" y="4139532"/>
            <a:ext cx="12188825" cy="2566068"/>
          </a:xfrm>
          <a:prstGeom prst="rect">
            <a:avLst/>
          </a:prstGeom>
        </p:spPr>
        <p:txBody>
          <a:bodyPr vert="horz" lIns="121931" tIns="60965" rIns="121931" bIns="60965" rtlCol="0">
            <a:normAutofit/>
          </a:bodyPr>
          <a:ls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a:lstStyle>
          <a:p>
            <a:pPr marL="0" marR="0" lvl="0" indent="0" algn="ctr" defTabSz="1218987" rtl="0" eaLnBrk="1" fontAlgn="auto" latinLnBrk="0" hangingPunct="1">
              <a:lnSpc>
                <a:spcPct val="150000"/>
              </a:lnSpc>
              <a:spcBef>
                <a:spcPts val="0"/>
              </a:spcBef>
              <a:spcAft>
                <a:spcPts val="0"/>
              </a:spcAft>
              <a:buClrTx/>
              <a:buSzTx/>
              <a:buFontTx/>
              <a:buNone/>
              <a:tabLst/>
              <a:defRPr/>
            </a:pPr>
            <a:r>
              <a:rPr kumimoji="0" lang="en-US" sz="3201" b="1" i="0"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Today’s Scripture:</a:t>
            </a:r>
          </a:p>
          <a:p>
            <a:pPr marL="0" marR="0" lvl="0" indent="0" algn="ctr" defTabSz="1218987" rtl="0" eaLnBrk="1" fontAlgn="auto" latinLnBrk="0" hangingPunct="1">
              <a:lnSpc>
                <a:spcPct val="150000"/>
              </a:lnSpc>
              <a:spcBef>
                <a:spcPts val="0"/>
              </a:spcBef>
              <a:spcAft>
                <a:spcPts val="0"/>
              </a:spcAft>
              <a:buClrTx/>
              <a:buSzTx/>
              <a:buFontTx/>
              <a:buNone/>
              <a:tabLst/>
              <a:defRPr/>
            </a:pPr>
            <a:r>
              <a:rPr kumimoji="0" lang="en-US" sz="3601" b="1" i="0"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 </a:t>
            </a:r>
            <a:r>
              <a:rPr lang="en-US" sz="3601" b="1" dirty="0">
                <a:solidFill>
                  <a:prstClr val="white"/>
                </a:solidFill>
                <a:latin typeface="Maiandra GD" panose="020E0502030308020204" pitchFamily="34" charset="0"/>
              </a:rPr>
              <a:t>Romans 1:1-23</a:t>
            </a:r>
            <a:r>
              <a:rPr kumimoji="0" lang="en-US" sz="3600" b="0" i="0" u="none" strike="noStrike" kern="1200" cap="none" spc="0" normalizeH="0" baseline="0" noProof="0" dirty="0">
                <a:ln>
                  <a:noFill/>
                </a:ln>
                <a:solidFill>
                  <a:prstClr val="white"/>
                </a:solidFill>
                <a:effectLst/>
                <a:uLnTx/>
                <a:uFillTx/>
                <a:latin typeface="Cambria"/>
                <a:ea typeface="+mn-ea"/>
                <a:cs typeface="+mn-cs"/>
              </a:rPr>
              <a:t> </a:t>
            </a:r>
            <a:r>
              <a:rPr kumimoji="0" lang="en-US" sz="3400" b="1" i="0"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 </a:t>
            </a:r>
          </a:p>
          <a:p>
            <a:pPr marL="0" marR="0" lvl="0" indent="0" algn="ctr" defTabSz="1218987" rtl="0" eaLnBrk="1" fontAlgn="auto" latinLnBrk="0" hangingPunct="1">
              <a:lnSpc>
                <a:spcPct val="150000"/>
              </a:lnSpc>
              <a:spcBef>
                <a:spcPts val="0"/>
              </a:spcBef>
              <a:spcAft>
                <a:spcPts val="0"/>
              </a:spcAft>
              <a:buClrTx/>
              <a:buSzTx/>
              <a:buFontTx/>
              <a:buNone/>
              <a:tabLst/>
              <a:defRPr/>
            </a:pPr>
            <a:r>
              <a:rPr kumimoji="0" lang="en-US" sz="3201" b="1" i="1" u="none" strike="noStrike" kern="1200" cap="none" spc="0" normalizeH="0" baseline="0" noProof="0" dirty="0">
                <a:ln>
                  <a:noFill/>
                </a:ln>
                <a:solidFill>
                  <a:prstClr val="white"/>
                </a:solidFill>
                <a:effectLst/>
                <a:uLnTx/>
                <a:uFillTx/>
                <a:latin typeface="Maiandra GD" panose="020E0502030308020204" pitchFamily="34" charset="0"/>
                <a:ea typeface="+mn-ea"/>
                <a:cs typeface="+mn-cs"/>
              </a:rPr>
              <a:t>~ Amplified Bible ~</a:t>
            </a:r>
          </a:p>
        </p:txBody>
      </p:sp>
      <p:grpSp>
        <p:nvGrpSpPr>
          <p:cNvPr id="5" name="Group 4">
            <a:extLst>
              <a:ext uri="{FF2B5EF4-FFF2-40B4-BE49-F238E27FC236}">
                <a16:creationId xmlns:a16="http://schemas.microsoft.com/office/drawing/2014/main" id="{6AF7285F-93E0-E09A-3DF7-D946BBCB3092}"/>
              </a:ext>
            </a:extLst>
          </p:cNvPr>
          <p:cNvGrpSpPr/>
          <p:nvPr/>
        </p:nvGrpSpPr>
        <p:grpSpPr>
          <a:xfrm>
            <a:off x="1" y="2133600"/>
            <a:ext cx="12115782" cy="1782026"/>
            <a:chOff x="919903" y="1752600"/>
            <a:chExt cx="10287000" cy="1782026"/>
          </a:xfrm>
        </p:grpSpPr>
        <p:sp>
          <p:nvSpPr>
            <p:cNvPr id="2" name="TextBox 1">
              <a:extLst>
                <a:ext uri="{FF2B5EF4-FFF2-40B4-BE49-F238E27FC236}">
                  <a16:creationId xmlns:a16="http://schemas.microsoft.com/office/drawing/2014/main" id="{F4315238-42E0-4969-3603-06C0BC29D84A}"/>
                </a:ext>
              </a:extLst>
            </p:cNvPr>
            <p:cNvSpPr txBox="1"/>
            <p:nvPr/>
          </p:nvSpPr>
          <p:spPr>
            <a:xfrm>
              <a:off x="919903" y="1752600"/>
              <a:ext cx="10287000" cy="1782026"/>
            </a:xfrm>
            <a:prstGeom prst="rect">
              <a:avLst/>
            </a:prstGeom>
            <a:noFill/>
          </p:spPr>
          <p:txBody>
            <a:bodyPr wrap="square" rtlCol="0">
              <a:spAutoFit/>
            </a:bodyPr>
            <a:lstStyle/>
            <a:p>
              <a:pPr marL="0" marR="0" lvl="0" indent="0" algn="ctr" defTabSz="1218987" rtl="0" eaLnBrk="1" fontAlgn="auto" latinLnBrk="0" hangingPunct="1">
                <a:lnSpc>
                  <a:spcPct val="90000"/>
                </a:lnSpc>
                <a:spcBef>
                  <a:spcPts val="0"/>
                </a:spcBef>
                <a:spcAft>
                  <a:spcPts val="0"/>
                </a:spcAft>
                <a:buClrTx/>
                <a:buSzTx/>
                <a:buFontTx/>
                <a:buNone/>
                <a:tabLst/>
                <a:defRPr/>
              </a:pPr>
              <a:r>
                <a:rPr lang="en-US" sz="4800" b="1" dirty="0">
                  <a:solidFill>
                    <a:prstClr val="white"/>
                  </a:solidFill>
                  <a:latin typeface="Californian FB" panose="0207040306080B030204" pitchFamily="18" charset="0"/>
                </a:rPr>
                <a:t>Our Purpose is a Sanctified Life</a:t>
              </a:r>
              <a:endParaRPr kumimoji="0" lang="en-US" sz="60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a:p>
              <a:pPr marL="0" marR="0" lvl="0" indent="0" algn="ctr" defTabSz="1218987" rtl="0" eaLnBrk="1" fontAlgn="auto" latinLnBrk="0" hangingPunct="1">
                <a:lnSpc>
                  <a:spcPct val="90000"/>
                </a:lnSpc>
                <a:spcBef>
                  <a:spcPts val="0"/>
                </a:spcBef>
                <a:spcAft>
                  <a:spcPts val="0"/>
                </a:spcAft>
                <a:buClrTx/>
                <a:buSzTx/>
                <a:buFontTx/>
                <a:buNone/>
                <a:tabLst/>
                <a:defRPr/>
              </a:pPr>
              <a:endParaRPr kumimoji="0" lang="en-US" sz="14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a:p>
              <a:pPr marL="0" marR="0" lvl="0" indent="0" algn="ctr" defTabSz="1218987" rtl="0" eaLnBrk="1" fontAlgn="auto" latinLnBrk="0" hangingPunct="1">
                <a:lnSpc>
                  <a:spcPct val="90000"/>
                </a:lnSpc>
                <a:spcBef>
                  <a:spcPts val="0"/>
                </a:spcBef>
                <a:spcAft>
                  <a:spcPts val="0"/>
                </a:spcAft>
                <a:buClrTx/>
                <a:buSzTx/>
                <a:buFontTx/>
                <a:buNone/>
                <a:tabLst/>
                <a:defRPr/>
              </a:pPr>
              <a:endParaRPr kumimoji="0" lang="en-US" sz="28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a:p>
              <a:pPr marL="0" marR="0" lvl="0" indent="0" algn="ctr" defTabSz="1218987" rtl="0" eaLnBrk="1" fontAlgn="auto" latinLnBrk="0" hangingPunct="1">
                <a:lnSpc>
                  <a:spcPct val="90000"/>
                </a:lnSpc>
                <a:spcBef>
                  <a:spcPts val="0"/>
                </a:spcBef>
                <a:spcAft>
                  <a:spcPts val="0"/>
                </a:spcAft>
                <a:buClrTx/>
                <a:buSzTx/>
                <a:buFontTx/>
                <a:buNone/>
                <a:tabLst/>
                <a:defRPr/>
              </a:pPr>
              <a:r>
                <a:rPr lang="en-US" sz="3200" b="1" dirty="0">
                  <a:solidFill>
                    <a:prstClr val="white"/>
                  </a:solidFill>
                  <a:latin typeface="Californian FB" panose="0207040306080B030204" pitchFamily="18" charset="0"/>
                </a:rPr>
                <a:t>2024: Living a Life of Grace</a:t>
              </a:r>
              <a:endParaRPr kumimoji="0" lang="en-US" sz="4000" b="1" i="0" u="none" strike="noStrike" kern="1200" cap="none" spc="0" normalizeH="0" baseline="0" noProof="0" dirty="0">
                <a:ln>
                  <a:noFill/>
                </a:ln>
                <a:solidFill>
                  <a:prstClr val="white"/>
                </a:solidFill>
                <a:effectLst/>
                <a:uLnTx/>
                <a:uFillTx/>
                <a:latin typeface="Californian FB" panose="0207040306080B030204" pitchFamily="18" charset="0"/>
                <a:ea typeface="+mn-ea"/>
                <a:cs typeface="+mn-cs"/>
              </a:endParaRPr>
            </a:p>
          </p:txBody>
        </p:sp>
        <p:cxnSp>
          <p:nvCxnSpPr>
            <p:cNvPr id="4" name="Straight Connector 3">
              <a:extLst>
                <a:ext uri="{FF2B5EF4-FFF2-40B4-BE49-F238E27FC236}">
                  <a16:creationId xmlns:a16="http://schemas.microsoft.com/office/drawing/2014/main" id="{1F910858-3F41-9EC7-3E1A-73303E01B382}"/>
                </a:ext>
              </a:extLst>
            </p:cNvPr>
            <p:cNvCxnSpPr>
              <a:cxnSpLocks/>
            </p:cNvCxnSpPr>
            <p:nvPr/>
          </p:nvCxnSpPr>
          <p:spPr>
            <a:xfrm>
              <a:off x="1275734" y="2819400"/>
              <a:ext cx="9575335" cy="0"/>
            </a:xfrm>
            <a:prstGeom prst="line">
              <a:avLst/>
            </a:prstGeom>
            <a:ln w="57150">
              <a:solidFill>
                <a:schemeClr val="accent1">
                  <a:lumMod val="50000"/>
                </a:schemeClr>
              </a:solidFill>
            </a:ln>
          </p:spPr>
          <p:style>
            <a:lnRef idx="3">
              <a:schemeClr val="accent4"/>
            </a:lnRef>
            <a:fillRef idx="0">
              <a:schemeClr val="accent4"/>
            </a:fillRef>
            <a:effectRef idx="2">
              <a:schemeClr val="accent4"/>
            </a:effectRef>
            <a:fontRef idx="minor">
              <a:schemeClr val="tx1"/>
            </a:fontRef>
          </p:style>
        </p:cxnSp>
      </p:grpSp>
    </p:spTree>
    <p:extLst>
      <p:ext uri="{BB962C8B-B14F-4D97-AF65-F5344CB8AC3E}">
        <p14:creationId xmlns:p14="http://schemas.microsoft.com/office/powerpoint/2010/main" val="386981112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5D410DB-D370-71E1-4977-A5963F3A6DAF}"/>
              </a:ext>
            </a:extLst>
          </p:cNvPr>
          <p:cNvSpPr txBox="1"/>
          <p:nvPr/>
        </p:nvSpPr>
        <p:spPr>
          <a:xfrm>
            <a:off x="74612" y="1336119"/>
            <a:ext cx="12039600" cy="4185761"/>
          </a:xfrm>
          <a:prstGeom prst="rect">
            <a:avLst/>
          </a:prstGeom>
          <a:noFill/>
        </p:spPr>
        <p:txBody>
          <a:bodyPr wrap="square">
            <a:spAutoFit/>
          </a:bodyPr>
          <a:lstStyle/>
          <a:p>
            <a:r>
              <a:rPr lang="en-US" sz="3800" b="1" baseline="30000" dirty="0">
                <a:effectLst/>
                <a:latin typeface="Maiandra GD" panose="020E0502030308020204" pitchFamily="34" charset="0"/>
              </a:rPr>
              <a:t>20 </a:t>
            </a:r>
            <a:r>
              <a:rPr lang="en-US" sz="3800" b="1" dirty="0">
                <a:effectLst/>
                <a:latin typeface="Maiandra GD" panose="020E0502030308020204" pitchFamily="34" charset="0"/>
              </a:rPr>
              <a:t>For ever since the creation of the world His invisible attributes, His eternal power and divine nature, have been clearly seen, being understood through His workmanship [all His creation, the wonderful things that He has made], so that they [who fail to believe and trust in Him] are without excuse and without defense.</a:t>
            </a:r>
            <a:endParaRPr lang="en-US" sz="3800" b="1" dirty="0">
              <a:latin typeface="Maiandra GD" panose="020E0502030308020204" pitchFamily="34" charset="0"/>
            </a:endParaRPr>
          </a:p>
        </p:txBody>
      </p:sp>
    </p:spTree>
    <p:extLst>
      <p:ext uri="{BB962C8B-B14F-4D97-AF65-F5344CB8AC3E}">
        <p14:creationId xmlns:p14="http://schemas.microsoft.com/office/powerpoint/2010/main" val="2785175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D40694A-9BE3-6932-C6CA-602C82E2927D}"/>
              </a:ext>
            </a:extLst>
          </p:cNvPr>
          <p:cNvSpPr txBox="1"/>
          <p:nvPr/>
        </p:nvSpPr>
        <p:spPr>
          <a:xfrm>
            <a:off x="74612" y="1336119"/>
            <a:ext cx="12039600" cy="4185761"/>
          </a:xfrm>
          <a:prstGeom prst="rect">
            <a:avLst/>
          </a:prstGeom>
          <a:noFill/>
        </p:spPr>
        <p:txBody>
          <a:bodyPr wrap="square">
            <a:spAutoFit/>
          </a:bodyPr>
          <a:lstStyle/>
          <a:p>
            <a:r>
              <a:rPr lang="en-US" sz="3800" b="1" baseline="30000" dirty="0">
                <a:effectLst/>
                <a:latin typeface="Maiandra GD" panose="020E0502030308020204" pitchFamily="34" charset="0"/>
              </a:rPr>
              <a:t>21 </a:t>
            </a:r>
            <a:r>
              <a:rPr lang="en-US" sz="3800" b="1" dirty="0">
                <a:effectLst/>
                <a:latin typeface="Maiandra GD" panose="020E0502030308020204" pitchFamily="34" charset="0"/>
              </a:rPr>
              <a:t>For even though they knew God [as the Creator], they did not honor Him as God or give thanks [for His wondrous creation]. On the contrary, they became worthless in their thinking [godless, with pointless reasonings, and silly speculations], and their foolish heart was darkened. </a:t>
            </a:r>
            <a:r>
              <a:rPr lang="en-US" sz="3800" b="1" baseline="30000" dirty="0">
                <a:effectLst/>
                <a:latin typeface="Maiandra GD" panose="020E0502030308020204" pitchFamily="34" charset="0"/>
              </a:rPr>
              <a:t>22 </a:t>
            </a:r>
            <a:r>
              <a:rPr lang="en-US" sz="3800" b="1" dirty="0">
                <a:effectLst/>
                <a:latin typeface="Maiandra GD" panose="020E0502030308020204" pitchFamily="34" charset="0"/>
              </a:rPr>
              <a:t>Claiming to be wise, they became fools,</a:t>
            </a:r>
            <a:endParaRPr lang="en-US" sz="3800" b="1" dirty="0">
              <a:latin typeface="Maiandra GD" panose="020E0502030308020204" pitchFamily="34" charset="0"/>
            </a:endParaRPr>
          </a:p>
        </p:txBody>
      </p:sp>
    </p:spTree>
    <p:extLst>
      <p:ext uri="{BB962C8B-B14F-4D97-AF65-F5344CB8AC3E}">
        <p14:creationId xmlns:p14="http://schemas.microsoft.com/office/powerpoint/2010/main" val="37375371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50ED958-7200-D2E4-F032-965D7920E21F}"/>
              </a:ext>
            </a:extLst>
          </p:cNvPr>
          <p:cNvSpPr txBox="1"/>
          <p:nvPr/>
        </p:nvSpPr>
        <p:spPr>
          <a:xfrm>
            <a:off x="74612" y="2213282"/>
            <a:ext cx="12039600" cy="2431435"/>
          </a:xfrm>
          <a:prstGeom prst="rect">
            <a:avLst/>
          </a:prstGeom>
          <a:noFill/>
        </p:spPr>
        <p:txBody>
          <a:bodyPr wrap="square">
            <a:spAutoFit/>
          </a:bodyPr>
          <a:lstStyle/>
          <a:p>
            <a:r>
              <a:rPr lang="en-US" sz="3800" b="1" baseline="30000" dirty="0">
                <a:effectLst/>
                <a:latin typeface="Maiandra GD" panose="020E0502030308020204" pitchFamily="34" charset="0"/>
              </a:rPr>
              <a:t>23 </a:t>
            </a:r>
            <a:r>
              <a:rPr lang="en-US" sz="3800" b="1" dirty="0">
                <a:effectLst/>
                <a:latin typeface="Maiandra GD" panose="020E0502030308020204" pitchFamily="34" charset="0"/>
              </a:rPr>
              <a:t>and exchanged the glory and majesty and excellence of the immortal God for an image [worthless idols] in the shape of mortal man and birds and four-footed animals and reptiles.</a:t>
            </a:r>
            <a:endParaRPr lang="en-US" sz="3800" b="1" dirty="0">
              <a:latin typeface="Maiandra GD" panose="020E0502030308020204" pitchFamily="34" charset="0"/>
            </a:endParaRPr>
          </a:p>
        </p:txBody>
      </p:sp>
    </p:spTree>
    <p:extLst>
      <p:ext uri="{BB962C8B-B14F-4D97-AF65-F5344CB8AC3E}">
        <p14:creationId xmlns:p14="http://schemas.microsoft.com/office/powerpoint/2010/main" val="728822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D1D5E0B-2CF2-1788-1C22-788403CC5937}"/>
              </a:ext>
            </a:extLst>
          </p:cNvPr>
          <p:cNvSpPr txBox="1"/>
          <p:nvPr/>
        </p:nvSpPr>
        <p:spPr>
          <a:xfrm>
            <a:off x="74612" y="597455"/>
            <a:ext cx="12039600" cy="5663089"/>
          </a:xfrm>
          <a:prstGeom prst="rect">
            <a:avLst/>
          </a:prstGeom>
          <a:noFill/>
        </p:spPr>
        <p:txBody>
          <a:bodyPr wrap="square">
            <a:spAutoFit/>
          </a:bodyPr>
          <a:lstStyle/>
          <a:p>
            <a:pPr algn="l"/>
            <a:r>
              <a:rPr lang="en-US" sz="4000" b="1" i="1" u="sng" dirty="0">
                <a:effectLst/>
                <a:latin typeface="Maiandra GD" panose="020E0502030308020204" pitchFamily="34" charset="0"/>
              </a:rPr>
              <a:t>The Gospel Exalted</a:t>
            </a:r>
          </a:p>
          <a:p>
            <a:pPr algn="l"/>
            <a:endParaRPr lang="en-US" sz="2000" b="1" dirty="0">
              <a:effectLst/>
              <a:latin typeface="Maiandra GD" panose="020E0502030308020204" pitchFamily="34" charset="0"/>
            </a:endParaRPr>
          </a:p>
          <a:p>
            <a:pPr algn="l"/>
            <a:r>
              <a:rPr lang="en-US" sz="3800" b="1" dirty="0">
                <a:effectLst/>
                <a:latin typeface="Maiandra GD" panose="020E0502030308020204" pitchFamily="34" charset="0"/>
              </a:rPr>
              <a:t>1 Paul, a bond-servant of Christ Jesus, called as an apostle (special messenger, personally chosen representative), set apart for [preaching] the gospel of God [the good news of salvation], </a:t>
            </a:r>
            <a:r>
              <a:rPr lang="en-US" sz="3800" b="1" baseline="30000" dirty="0">
                <a:effectLst/>
                <a:latin typeface="Maiandra GD" panose="020E0502030308020204" pitchFamily="34" charset="0"/>
              </a:rPr>
              <a:t>2 </a:t>
            </a:r>
            <a:r>
              <a:rPr lang="en-US" sz="3800" b="1" dirty="0">
                <a:effectLst/>
                <a:latin typeface="Maiandra GD" panose="020E0502030308020204" pitchFamily="34" charset="0"/>
              </a:rPr>
              <a:t>which He promised beforehand through His prophets in the sacred Scriptures— </a:t>
            </a:r>
            <a:r>
              <a:rPr lang="en-US" sz="3800" b="1" baseline="30000" dirty="0">
                <a:effectLst/>
                <a:latin typeface="Maiandra GD" panose="020E0502030308020204" pitchFamily="34" charset="0"/>
              </a:rPr>
              <a:t>3 </a:t>
            </a:r>
            <a:r>
              <a:rPr lang="en-US" sz="3800" b="1" dirty="0">
                <a:effectLst/>
                <a:latin typeface="Maiandra GD" panose="020E0502030308020204" pitchFamily="34" charset="0"/>
              </a:rPr>
              <a:t>[the good news] regarding His Son, who, as to the flesh [His human nature], was born a descendant of David [to fulfill the covenant promises]</a:t>
            </a:r>
          </a:p>
        </p:txBody>
      </p:sp>
    </p:spTree>
    <p:extLst>
      <p:ext uri="{BB962C8B-B14F-4D97-AF65-F5344CB8AC3E}">
        <p14:creationId xmlns:p14="http://schemas.microsoft.com/office/powerpoint/2010/main" val="1951783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DB1A8BC-3176-6048-87CE-338BA8B66360}"/>
              </a:ext>
            </a:extLst>
          </p:cNvPr>
          <p:cNvSpPr txBox="1"/>
          <p:nvPr/>
        </p:nvSpPr>
        <p:spPr>
          <a:xfrm>
            <a:off x="74612" y="751344"/>
            <a:ext cx="12039600" cy="5355312"/>
          </a:xfrm>
          <a:prstGeom prst="rect">
            <a:avLst/>
          </a:prstGeom>
          <a:noFill/>
        </p:spPr>
        <p:txBody>
          <a:bodyPr wrap="square">
            <a:spAutoFit/>
          </a:bodyPr>
          <a:lstStyle/>
          <a:p>
            <a:r>
              <a:rPr lang="en-US" sz="3800" b="1" baseline="30000" dirty="0">
                <a:effectLst/>
                <a:latin typeface="Maiandra GD" panose="020E0502030308020204" pitchFamily="34" charset="0"/>
              </a:rPr>
              <a:t>4 </a:t>
            </a:r>
            <a:r>
              <a:rPr lang="en-US" sz="3800" b="1" dirty="0">
                <a:effectLst/>
                <a:latin typeface="Maiandra GD" panose="020E0502030308020204" pitchFamily="34" charset="0"/>
              </a:rPr>
              <a:t>and [as to His divine nature] according to the Spirit of holiness was openly designated to be the Son of God with power [in a triumphant and miraculous way] by His resurrection from the dead: Jesus Christ our Lord. </a:t>
            </a:r>
            <a:r>
              <a:rPr lang="en-US" sz="3800" b="1" baseline="30000" dirty="0">
                <a:effectLst/>
                <a:latin typeface="Maiandra GD" panose="020E0502030308020204" pitchFamily="34" charset="0"/>
              </a:rPr>
              <a:t>5 </a:t>
            </a:r>
            <a:r>
              <a:rPr lang="en-US" sz="3800" b="1" dirty="0">
                <a:effectLst/>
                <a:latin typeface="Maiandra GD" panose="020E0502030308020204" pitchFamily="34" charset="0"/>
              </a:rPr>
              <a:t>It is through Him that we have received grace and [our] apostleship to promote obedience to the faith and make disciples for His name’s sake among all the Gentiles, </a:t>
            </a:r>
            <a:r>
              <a:rPr lang="en-US" sz="3800" b="1" baseline="30000" dirty="0">
                <a:effectLst/>
                <a:latin typeface="Maiandra GD" panose="020E0502030308020204" pitchFamily="34" charset="0"/>
              </a:rPr>
              <a:t>6 </a:t>
            </a:r>
            <a:r>
              <a:rPr lang="en-US" sz="3800" b="1" dirty="0">
                <a:effectLst/>
                <a:latin typeface="Maiandra GD" panose="020E0502030308020204" pitchFamily="34" charset="0"/>
              </a:rPr>
              <a:t>and you also are among those who are called of Jesus Christ to belong to Him;</a:t>
            </a:r>
            <a:endParaRPr lang="en-US" sz="3800" b="1" dirty="0">
              <a:latin typeface="Maiandra GD" panose="020E0502030308020204" pitchFamily="34" charset="0"/>
            </a:endParaRPr>
          </a:p>
        </p:txBody>
      </p:sp>
    </p:spTree>
    <p:extLst>
      <p:ext uri="{BB962C8B-B14F-4D97-AF65-F5344CB8AC3E}">
        <p14:creationId xmlns:p14="http://schemas.microsoft.com/office/powerpoint/2010/main" val="9836260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0CF0F15-05E3-CA82-A37A-6D97EAF38E63}"/>
              </a:ext>
            </a:extLst>
          </p:cNvPr>
          <p:cNvSpPr txBox="1"/>
          <p:nvPr/>
        </p:nvSpPr>
        <p:spPr>
          <a:xfrm>
            <a:off x="74612" y="1628507"/>
            <a:ext cx="12039600" cy="3600986"/>
          </a:xfrm>
          <a:prstGeom prst="rect">
            <a:avLst/>
          </a:prstGeom>
          <a:noFill/>
        </p:spPr>
        <p:txBody>
          <a:bodyPr wrap="square">
            <a:spAutoFit/>
          </a:bodyPr>
          <a:lstStyle/>
          <a:p>
            <a:r>
              <a:rPr lang="en-US" sz="3800" b="1" baseline="30000" dirty="0">
                <a:effectLst/>
                <a:latin typeface="Maiandra GD" panose="020E0502030308020204" pitchFamily="34" charset="0"/>
              </a:rPr>
              <a:t>7 </a:t>
            </a:r>
            <a:r>
              <a:rPr lang="en-US" sz="3800" b="1" dirty="0">
                <a:effectLst/>
                <a:latin typeface="Maiandra GD" panose="020E0502030308020204" pitchFamily="34" charset="0"/>
              </a:rPr>
              <a:t>[I am writing] to all who are beloved of God in Rome, called to be saints (God’s people) and set apart for a sanctified life, [that is, set apart for God and His purpose]: Grace to you and peace [inner calm and spiritual well-being] from God our Father and from the Lord Jesus Christ.</a:t>
            </a:r>
            <a:endParaRPr lang="en-US" sz="3800" b="1" dirty="0">
              <a:latin typeface="Maiandra GD" panose="020E0502030308020204" pitchFamily="34" charset="0"/>
            </a:endParaRPr>
          </a:p>
        </p:txBody>
      </p:sp>
    </p:spTree>
    <p:extLst>
      <p:ext uri="{BB962C8B-B14F-4D97-AF65-F5344CB8AC3E}">
        <p14:creationId xmlns:p14="http://schemas.microsoft.com/office/powerpoint/2010/main" val="37253248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33F0913-07E5-5B76-0B18-85C98C58890A}"/>
              </a:ext>
            </a:extLst>
          </p:cNvPr>
          <p:cNvSpPr txBox="1"/>
          <p:nvPr/>
        </p:nvSpPr>
        <p:spPr>
          <a:xfrm>
            <a:off x="74612" y="1043731"/>
            <a:ext cx="12039600" cy="4770537"/>
          </a:xfrm>
          <a:prstGeom prst="rect">
            <a:avLst/>
          </a:prstGeom>
          <a:noFill/>
        </p:spPr>
        <p:txBody>
          <a:bodyPr wrap="square">
            <a:spAutoFit/>
          </a:bodyPr>
          <a:lstStyle/>
          <a:p>
            <a:r>
              <a:rPr lang="en-US" sz="3800" b="1" baseline="30000" dirty="0">
                <a:effectLst/>
                <a:latin typeface="Maiandra GD" panose="020E0502030308020204" pitchFamily="34" charset="0"/>
              </a:rPr>
              <a:t>8 </a:t>
            </a:r>
            <a:r>
              <a:rPr lang="en-US" sz="3800" b="1" dirty="0">
                <a:effectLst/>
                <a:latin typeface="Maiandra GD" panose="020E0502030308020204" pitchFamily="34" charset="0"/>
              </a:rPr>
              <a:t>First, I thank my God through Jesus Christ for all of you, because your faith [your trust and confidence in His power, wisdom, and goodness] is being proclaimed in all the world. </a:t>
            </a:r>
            <a:r>
              <a:rPr lang="en-US" sz="3800" b="1" baseline="30000" dirty="0">
                <a:effectLst/>
                <a:latin typeface="Maiandra GD" panose="020E0502030308020204" pitchFamily="34" charset="0"/>
              </a:rPr>
              <a:t>9 </a:t>
            </a:r>
            <a:r>
              <a:rPr lang="en-US" sz="3800" b="1" dirty="0">
                <a:effectLst/>
                <a:latin typeface="Maiandra GD" panose="020E0502030308020204" pitchFamily="34" charset="0"/>
              </a:rPr>
              <a:t>For God, whom I serve with my spirit by preaching the gospel of His Son, is my witness as to how continuously I mention you </a:t>
            </a:r>
            <a:r>
              <a:rPr lang="en-US" sz="3800" b="1" baseline="30000" dirty="0">
                <a:effectLst/>
                <a:latin typeface="Maiandra GD" panose="020E0502030308020204" pitchFamily="34" charset="0"/>
              </a:rPr>
              <a:t>10 </a:t>
            </a:r>
            <a:r>
              <a:rPr lang="en-US" sz="3800" b="1" dirty="0">
                <a:effectLst/>
                <a:latin typeface="Maiandra GD" panose="020E0502030308020204" pitchFamily="34" charset="0"/>
              </a:rPr>
              <a:t>in my prayers; always pleading that somehow, by God’s will, I may now at last come to you.</a:t>
            </a:r>
            <a:endParaRPr lang="en-US" sz="3800" b="1" dirty="0">
              <a:latin typeface="Maiandra GD" panose="020E0502030308020204" pitchFamily="34" charset="0"/>
            </a:endParaRPr>
          </a:p>
        </p:txBody>
      </p:sp>
    </p:spTree>
    <p:extLst>
      <p:ext uri="{BB962C8B-B14F-4D97-AF65-F5344CB8AC3E}">
        <p14:creationId xmlns:p14="http://schemas.microsoft.com/office/powerpoint/2010/main" val="1031694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0CE74E6-4014-4C02-0BA9-351AD3937FBD}"/>
              </a:ext>
            </a:extLst>
          </p:cNvPr>
          <p:cNvSpPr txBox="1"/>
          <p:nvPr/>
        </p:nvSpPr>
        <p:spPr>
          <a:xfrm>
            <a:off x="74612" y="751344"/>
            <a:ext cx="12039600" cy="5355312"/>
          </a:xfrm>
          <a:prstGeom prst="rect">
            <a:avLst/>
          </a:prstGeom>
          <a:noFill/>
        </p:spPr>
        <p:txBody>
          <a:bodyPr wrap="square">
            <a:spAutoFit/>
          </a:bodyPr>
          <a:lstStyle/>
          <a:p>
            <a:r>
              <a:rPr lang="en-US" sz="3800" b="1" baseline="30000" dirty="0">
                <a:effectLst/>
                <a:latin typeface="Maiandra GD" panose="020E0502030308020204" pitchFamily="34" charset="0"/>
              </a:rPr>
              <a:t>11 </a:t>
            </a:r>
            <a:r>
              <a:rPr lang="en-US" sz="3800" b="1" dirty="0">
                <a:effectLst/>
                <a:latin typeface="Maiandra GD" panose="020E0502030308020204" pitchFamily="34" charset="0"/>
              </a:rPr>
              <a:t>For I long to see you so that I may share with you some spiritual gift, to strengthen and establish you; </a:t>
            </a:r>
          </a:p>
          <a:p>
            <a:r>
              <a:rPr lang="en-US" sz="3800" b="1" baseline="30000" dirty="0">
                <a:effectLst/>
                <a:latin typeface="Maiandra GD" panose="020E0502030308020204" pitchFamily="34" charset="0"/>
              </a:rPr>
              <a:t>12 </a:t>
            </a:r>
            <a:r>
              <a:rPr lang="en-US" sz="3800" b="1" dirty="0">
                <a:effectLst/>
                <a:latin typeface="Maiandra GD" panose="020E0502030308020204" pitchFamily="34" charset="0"/>
              </a:rPr>
              <a:t>that is, that we may be mutually encouraged and </a:t>
            </a:r>
          </a:p>
          <a:p>
            <a:r>
              <a:rPr lang="en-US" sz="3800" b="1" dirty="0">
                <a:effectLst/>
                <a:latin typeface="Maiandra GD" panose="020E0502030308020204" pitchFamily="34" charset="0"/>
              </a:rPr>
              <a:t>comforted by each other’s faith, both yours and mine. </a:t>
            </a:r>
            <a:r>
              <a:rPr lang="en-US" sz="3800" b="1" baseline="30000" dirty="0">
                <a:effectLst/>
                <a:latin typeface="Maiandra GD" panose="020E0502030308020204" pitchFamily="34" charset="0"/>
              </a:rPr>
              <a:t>13 </a:t>
            </a:r>
            <a:r>
              <a:rPr lang="en-US" sz="3800" b="1" dirty="0">
                <a:effectLst/>
                <a:latin typeface="Maiandra GD" panose="020E0502030308020204" pitchFamily="34" charset="0"/>
              </a:rPr>
              <a:t>I do not want you to be unaware, brothers </a:t>
            </a:r>
          </a:p>
          <a:p>
            <a:r>
              <a:rPr lang="en-US" sz="3800" b="1" dirty="0">
                <a:effectLst/>
                <a:latin typeface="Maiandra GD" panose="020E0502030308020204" pitchFamily="34" charset="0"/>
              </a:rPr>
              <a:t>and sisters, that many times I have planned to come to you, (and have been prevented so far) so that I may have some fruit [of my labors] among you, even as I have among the rest of the Gentiles.</a:t>
            </a:r>
            <a:endParaRPr lang="en-US" sz="3800" b="1" dirty="0">
              <a:latin typeface="Maiandra GD" panose="020E0502030308020204" pitchFamily="34" charset="0"/>
            </a:endParaRPr>
          </a:p>
        </p:txBody>
      </p:sp>
    </p:spTree>
    <p:extLst>
      <p:ext uri="{BB962C8B-B14F-4D97-AF65-F5344CB8AC3E}">
        <p14:creationId xmlns:p14="http://schemas.microsoft.com/office/powerpoint/2010/main" val="874413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560BBA5-2F3F-ED79-26C0-CFA264A8116A}"/>
              </a:ext>
            </a:extLst>
          </p:cNvPr>
          <p:cNvSpPr txBox="1"/>
          <p:nvPr/>
        </p:nvSpPr>
        <p:spPr>
          <a:xfrm>
            <a:off x="74612" y="1920895"/>
            <a:ext cx="12039600" cy="3016210"/>
          </a:xfrm>
          <a:prstGeom prst="rect">
            <a:avLst/>
          </a:prstGeom>
          <a:noFill/>
        </p:spPr>
        <p:txBody>
          <a:bodyPr wrap="square">
            <a:spAutoFit/>
          </a:bodyPr>
          <a:lstStyle/>
          <a:p>
            <a:r>
              <a:rPr lang="en-US" sz="3800" b="1" baseline="30000" dirty="0">
                <a:effectLst/>
                <a:latin typeface="Maiandra GD" panose="020E0502030308020204" pitchFamily="34" charset="0"/>
              </a:rPr>
              <a:t>14 </a:t>
            </a:r>
            <a:r>
              <a:rPr lang="en-US" sz="3800" b="1" dirty="0">
                <a:effectLst/>
                <a:latin typeface="Maiandra GD" panose="020E0502030308020204" pitchFamily="34" charset="0"/>
              </a:rPr>
              <a:t>I have a duty to perform and a debt to pay both to Greeks and to barbarians [the cultured and the uncultured], both to the wise and to the foolish. </a:t>
            </a:r>
            <a:r>
              <a:rPr lang="en-US" sz="3800" b="1" baseline="30000" dirty="0">
                <a:effectLst/>
                <a:latin typeface="Maiandra GD" panose="020E0502030308020204" pitchFamily="34" charset="0"/>
              </a:rPr>
              <a:t>15 </a:t>
            </a:r>
            <a:r>
              <a:rPr lang="en-US" sz="3800" b="1" dirty="0">
                <a:effectLst/>
                <a:latin typeface="Maiandra GD" panose="020E0502030308020204" pitchFamily="34" charset="0"/>
              </a:rPr>
              <a:t>So, for my part, I am ready and eager to preach the gospel also to you who are in Rome.</a:t>
            </a:r>
            <a:endParaRPr lang="en-US" sz="3800" b="1" dirty="0">
              <a:latin typeface="Maiandra GD" panose="020E0502030308020204" pitchFamily="34" charset="0"/>
            </a:endParaRPr>
          </a:p>
        </p:txBody>
      </p:sp>
    </p:spTree>
    <p:extLst>
      <p:ext uri="{BB962C8B-B14F-4D97-AF65-F5344CB8AC3E}">
        <p14:creationId xmlns:p14="http://schemas.microsoft.com/office/powerpoint/2010/main" val="4165532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53ACFFA-4B12-1ED7-F3B2-A80B96E785D4}"/>
              </a:ext>
            </a:extLst>
          </p:cNvPr>
          <p:cNvSpPr txBox="1"/>
          <p:nvPr/>
        </p:nvSpPr>
        <p:spPr>
          <a:xfrm>
            <a:off x="74612" y="1043731"/>
            <a:ext cx="12192000" cy="4770537"/>
          </a:xfrm>
          <a:prstGeom prst="rect">
            <a:avLst/>
          </a:prstGeom>
          <a:noFill/>
        </p:spPr>
        <p:txBody>
          <a:bodyPr wrap="square">
            <a:spAutoFit/>
          </a:bodyPr>
          <a:lstStyle/>
          <a:p>
            <a:r>
              <a:rPr lang="en-US" sz="3800" b="1" baseline="30000" dirty="0">
                <a:effectLst/>
                <a:latin typeface="Maiandra GD" panose="020E0502030308020204" pitchFamily="34" charset="0"/>
              </a:rPr>
              <a:t>16 </a:t>
            </a:r>
            <a:r>
              <a:rPr lang="en-US" sz="3800" b="1" dirty="0">
                <a:effectLst/>
                <a:latin typeface="Maiandra GD" panose="020E0502030308020204" pitchFamily="34" charset="0"/>
              </a:rPr>
              <a:t>I am not ashamed of the gospel, for it is the power of God for salvation [from His wrath and punishment] to everyone who believes [in Christ as Savior], to the Jew first and also to the Greek. </a:t>
            </a:r>
            <a:r>
              <a:rPr lang="en-US" sz="3800" b="1" baseline="30000" dirty="0">
                <a:effectLst/>
                <a:latin typeface="Maiandra GD" panose="020E0502030308020204" pitchFamily="34" charset="0"/>
              </a:rPr>
              <a:t>17 </a:t>
            </a:r>
            <a:r>
              <a:rPr lang="en-US" sz="3800" b="1" dirty="0">
                <a:effectLst/>
                <a:latin typeface="Maiandra GD" panose="020E0502030308020204" pitchFamily="34" charset="0"/>
              </a:rPr>
              <a:t>For in the gospel the righteousness of God is revealed, both springing from faith and leading to faith [disclosed in a way that awakens more faith]. As it is written and forever remains written, “</a:t>
            </a:r>
            <a:r>
              <a:rPr lang="en-US" sz="3800" b="1" cap="small" dirty="0">
                <a:effectLst/>
                <a:latin typeface="Maiandra GD" panose="020E0502030308020204" pitchFamily="34" charset="0"/>
              </a:rPr>
              <a:t>The just</a:t>
            </a:r>
            <a:r>
              <a:rPr lang="en-US" sz="3800" b="1" dirty="0">
                <a:effectLst/>
                <a:latin typeface="Maiandra GD" panose="020E0502030308020204" pitchFamily="34" charset="0"/>
              </a:rPr>
              <a:t> and </a:t>
            </a:r>
            <a:r>
              <a:rPr lang="en-US" sz="3800" b="1" cap="small" dirty="0">
                <a:effectLst/>
                <a:latin typeface="Maiandra GD" panose="020E0502030308020204" pitchFamily="34" charset="0"/>
              </a:rPr>
              <a:t>upright shall live by faith</a:t>
            </a:r>
            <a:r>
              <a:rPr lang="en-US" sz="3800" b="1" dirty="0">
                <a:effectLst/>
                <a:latin typeface="Maiandra GD" panose="020E0502030308020204" pitchFamily="34" charset="0"/>
              </a:rPr>
              <a:t>.”</a:t>
            </a:r>
            <a:endParaRPr lang="en-US" sz="3800" b="1" dirty="0">
              <a:latin typeface="Maiandra GD" panose="020E0502030308020204" pitchFamily="34" charset="0"/>
            </a:endParaRPr>
          </a:p>
        </p:txBody>
      </p:sp>
    </p:spTree>
    <p:extLst>
      <p:ext uri="{BB962C8B-B14F-4D97-AF65-F5344CB8AC3E}">
        <p14:creationId xmlns:p14="http://schemas.microsoft.com/office/powerpoint/2010/main" val="6822811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8DE6F6E-5C3A-D021-2F48-96A19BAF42E7}"/>
              </a:ext>
            </a:extLst>
          </p:cNvPr>
          <p:cNvSpPr txBox="1"/>
          <p:nvPr/>
        </p:nvSpPr>
        <p:spPr>
          <a:xfrm>
            <a:off x="74612" y="1151453"/>
            <a:ext cx="12039600" cy="4555093"/>
          </a:xfrm>
          <a:prstGeom prst="rect">
            <a:avLst/>
          </a:prstGeom>
          <a:noFill/>
        </p:spPr>
        <p:txBody>
          <a:bodyPr wrap="square">
            <a:spAutoFit/>
          </a:bodyPr>
          <a:lstStyle/>
          <a:p>
            <a:pPr algn="l"/>
            <a:r>
              <a:rPr lang="en-US" sz="4000" b="1" i="1" u="sng" dirty="0">
                <a:effectLst/>
                <a:latin typeface="Maiandra GD" panose="020E0502030308020204" pitchFamily="34" charset="0"/>
              </a:rPr>
              <a:t>Unbelief and Its Consequences</a:t>
            </a:r>
          </a:p>
          <a:p>
            <a:pPr algn="l"/>
            <a:endParaRPr lang="en-US" sz="2000" b="1" dirty="0">
              <a:effectLst/>
              <a:latin typeface="Maiandra GD" panose="020E0502030308020204" pitchFamily="34" charset="0"/>
            </a:endParaRPr>
          </a:p>
          <a:p>
            <a:pPr algn="l"/>
            <a:r>
              <a:rPr lang="en-US" sz="3800" b="1" baseline="30000" dirty="0">
                <a:effectLst/>
                <a:latin typeface="Maiandra GD" panose="020E0502030308020204" pitchFamily="34" charset="0"/>
              </a:rPr>
              <a:t>18 </a:t>
            </a:r>
            <a:r>
              <a:rPr lang="en-US" sz="3800" b="1" dirty="0">
                <a:effectLst/>
                <a:latin typeface="Maiandra GD" panose="020E0502030308020204" pitchFamily="34" charset="0"/>
              </a:rPr>
              <a:t>For [God does not overlook sin and] the wrath of God is revealed from heaven against all ungodliness and unrighteousness of men who in their wickedness suppress and stifle the truth, </a:t>
            </a:r>
            <a:r>
              <a:rPr lang="en-US" sz="3800" b="1" baseline="30000" dirty="0">
                <a:effectLst/>
                <a:latin typeface="Maiandra GD" panose="020E0502030308020204" pitchFamily="34" charset="0"/>
              </a:rPr>
              <a:t>19 </a:t>
            </a:r>
            <a:r>
              <a:rPr lang="en-US" sz="3800" b="1" dirty="0">
                <a:effectLst/>
                <a:latin typeface="Maiandra GD" panose="020E0502030308020204" pitchFamily="34" charset="0"/>
              </a:rPr>
              <a:t>because that which is known about God is evident within them [in their inner consciousness], for God made it evident to them.</a:t>
            </a:r>
          </a:p>
        </p:txBody>
      </p:sp>
    </p:spTree>
    <p:extLst>
      <p:ext uri="{BB962C8B-B14F-4D97-AF65-F5344CB8AC3E}">
        <p14:creationId xmlns:p14="http://schemas.microsoft.com/office/powerpoint/2010/main" val="40817710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Red Radial 16x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extLst>
    <a:ext uri="{05A4C25C-085E-4340-85A3-A5531E510DB2}">
      <thm15:themeFamily xmlns:thm15="http://schemas.microsoft.com/office/thememl/2012/main" name="TF02804895" id="{68999234-8DFD-4917-9E9A-A1A0AECD5E67}" vid="{F8691E0C-9980-4F34-AB76-18F64CB286D1}"/>
    </a:ext>
  </a:extLst>
</a:theme>
</file>

<file path=ppt/theme/theme2.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 xsi:nil="true"/>
    <ApprovalStatus xmlns="4873beb7-5857-4685-be1f-d57550cc96cc">InProgress</ApprovalStatus>
    <MarketSpecific xmlns="4873beb7-5857-4685-be1f-d57550cc96cc">false</MarketSpecific>
    <LocComments xmlns="4873beb7-5857-4685-be1f-d57550cc96cc" xsi:nil="true"/>
    <ThumbnailAssetId xmlns="4873beb7-5857-4685-be1f-d57550cc96cc" xsi:nil="true"/>
    <PrimaryImageGen xmlns="4873beb7-5857-4685-be1f-d57550cc96cc">false</PrimaryImageGen>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1380992</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This template makes an impression with its bold red background, radial sunburst pattern, and contrasting black title bar. Consider it for your small business or marketing presentation. Or, take advantage of the red color scheme to make a holiday-themed presentation.  Compatible with PowerPoint 2013 and later, this template offers a variety of slide layouts including title slides, bulleted lists, photo with captions, a sample chart, and blank slide, all in a widescreen (16X9) format.
</APDescription>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2011-12-19T18:35:00+00:00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UACurrentWords xmlns="4873beb7-5857-4685-be1f-d57550cc96cc" xsi:nil="true"/>
    <ArtSampleDocs xmlns="4873beb7-5857-4685-be1f-d57550cc96cc" xsi:nil="true"/>
    <UALocRecommendation xmlns="4873beb7-5857-4685-be1f-d57550cc96cc">Localize</UALocRecommendation>
    <Manager xmlns="4873beb7-5857-4685-be1f-d57550cc96cc" xsi:nil="true"/>
    <ShowIn xmlns="4873beb7-5857-4685-be1f-d57550cc96cc">Show everywhere</ShowIn>
    <UANotes xmlns="4873beb7-5857-4685-be1f-d57550cc96cc" xsi:nil="true"/>
    <TemplateStatus xmlns="4873beb7-5857-4685-be1f-d57550cc96cc">Complete</TemplateStatus>
    <InternalTagsTaxHTField0 xmlns="4873beb7-5857-4685-be1f-d57550cc96cc">
      <Terms xmlns="http://schemas.microsoft.com/office/infopath/2007/PartnerControls"/>
    </InternalTagsTaxHTField0>
    <CSXHash xmlns="4873beb7-5857-4685-be1f-d57550cc96cc" xsi:nil="true"/>
    <Downloads xmlns="4873beb7-5857-4685-be1f-d57550cc96cc">0</Downloads>
    <VoteCount xmlns="4873beb7-5857-4685-be1f-d57550cc96cc" xsi:nil="true"/>
    <OOCacheId xmlns="4873beb7-5857-4685-be1f-d57550cc96cc" xsi:nil="true"/>
    <IsDeleted xmlns="4873beb7-5857-4685-be1f-d57550cc96cc">false</IsDeleted>
    <AssetExpire xmlns="4873beb7-5857-4685-be1f-d57550cc96cc">2035-01-01T08:00:00+00:00</AssetExpire>
    <DSATActionTaken xmlns="4873beb7-5857-4685-be1f-d57550cc96cc" xsi:nil="true"/>
    <CSXSubmissionMarket xmlns="4873beb7-5857-4685-be1f-d57550cc96cc" xsi:nil="true"/>
    <TPExecutable xmlns="4873beb7-5857-4685-be1f-d57550cc96cc" xsi:nil="true"/>
    <SubmitterId xmlns="4873beb7-5857-4685-be1f-d57550cc96cc" xsi:nil="true"/>
    <EditorialTags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TP102804893</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725212</LocLastLocAttemptVersionLookup>
    <IsSearchable xmlns="4873beb7-5857-4685-be1f-d57550cc96cc">true</IsSearchable>
    <TemplateTemplateType xmlns="4873beb7-5857-4685-be1f-d57550cc96cc">PowerPoint Presentation Template</TemplateTemplateType>
    <CampaignTagsTaxHTField0 xmlns="4873beb7-5857-4685-be1f-d57550cc96cc">
      <Terms xmlns="http://schemas.microsoft.com/office/infopath/2007/PartnerControls"/>
    </CampaignTagsTaxHTField0>
    <TPNamespace xmlns="4873beb7-5857-4685-be1f-d57550cc96cc" xsi:nil="true"/>
    <TaxCatchAll xmlns="4873beb7-5857-4685-be1f-d57550cc96cc"/>
    <Markets xmlns="4873beb7-5857-4685-be1f-d57550cc96cc"/>
    <UAProjectedTotalWords xmlns="4873beb7-5857-4685-be1f-d57550cc96cc" xsi:nil="true"/>
    <IntlLangReview xmlns="4873beb7-5857-4685-be1f-d57550cc96cc">false</IntlLangReview>
    <OutputCachingOn xmlns="4873beb7-5857-4685-be1f-d57550cc96cc">false</OutputCachingOn>
    <AverageRating xmlns="4873beb7-5857-4685-be1f-d57550cc96cc" xsi:nil="true"/>
    <APAuthor xmlns="4873beb7-5857-4685-be1f-d57550cc96cc">
      <UserInfo>
        <DisplayName>REDMOND\v-vaddu</DisplayName>
        <AccountId>2567</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OriginalRelease xmlns="4873beb7-5857-4685-be1f-d57550cc96cc">14</OriginalRelease>
    <TPLaunchHelpLinkType xmlns="4873beb7-5857-4685-be1f-d57550cc96cc">Template</TPLaunchHelpLinkType>
    <LocalizationTagsTaxHTField0 xmlns="4873beb7-5857-4685-be1f-d57550cc96cc">
      <Terms xmlns="http://schemas.microsoft.com/office/infopath/2007/PartnerControls"/>
    </LocalizationTagsTaxHTField0>
    <LocMarketGroupTiers2 xmlns="4873beb7-5857-4685-be1f-d57550cc96cc" xsi:nil="true"/>
  </documentManagement>
</p:properties>
</file>

<file path=customXml/item3.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A765CE0-A8A0-42E0-82D2-3F870DB4D5F7}">
  <ds:schemaRefs>
    <ds:schemaRef ds:uri="http://schemas.microsoft.com/sharepoint/v3/contenttype/forms"/>
  </ds:schemaRefs>
</ds:datastoreItem>
</file>

<file path=customXml/itemProps2.xml><?xml version="1.0" encoding="utf-8"?>
<ds:datastoreItem xmlns:ds="http://schemas.openxmlformats.org/officeDocument/2006/customXml" ds:itemID="{45076977-ECB7-44C2-A70D-853BB6B41242}">
  <ds:schemaRefs>
    <ds:schemaRef ds:uri="http://purl.org/dc/dcmitype/"/>
    <ds:schemaRef ds:uri="http://purl.org/dc/terms/"/>
    <ds:schemaRef ds:uri="http://schemas.microsoft.com/office/2006/metadata/properties"/>
    <ds:schemaRef ds:uri="http://purl.org/dc/elements/1.1/"/>
    <ds:schemaRef ds:uri="http://www.w3.org/XML/1998/namespace"/>
    <ds:schemaRef ds:uri="http://schemas.microsoft.com/office/2006/documentManagement/types"/>
    <ds:schemaRef ds:uri="http://schemas.microsoft.com/office/infopath/2007/PartnerControls"/>
    <ds:schemaRef ds:uri="http://schemas.openxmlformats.org/package/2006/metadata/core-properties"/>
    <ds:schemaRef ds:uri="4873beb7-5857-4685-be1f-d57550cc96cc"/>
  </ds:schemaRefs>
</ds:datastoreItem>
</file>

<file path=customXml/itemProps3.xml><?xml version="1.0" encoding="utf-8"?>
<ds:datastoreItem xmlns:ds="http://schemas.openxmlformats.org/officeDocument/2006/customXml" ds:itemID="{41BC18E0-614B-4152-A3EE-8AA2B60C72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Red radial lines presentation (widescreen)</Template>
  <TotalTime>11919</TotalTime>
  <Words>852</Words>
  <Application>Microsoft Office PowerPoint</Application>
  <PresentationFormat>Custom</PresentationFormat>
  <Paragraphs>25</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Californian FB</vt:lpstr>
      <vt:lpstr>Cambria</vt:lpstr>
      <vt:lpstr>Maiandra GD</vt:lpstr>
      <vt:lpstr>Red Radial 16x9</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Our Purpose is a Sanctified Life</dc:title>
  <dc:creator>Joel Flowers</dc:creator>
  <cp:lastModifiedBy>Joe Puetz</cp:lastModifiedBy>
  <cp:revision>15</cp:revision>
  <cp:lastPrinted>2022-10-09T03:14:54Z</cp:lastPrinted>
  <dcterms:created xsi:type="dcterms:W3CDTF">2018-11-04T01:27:33Z</dcterms:created>
  <dcterms:modified xsi:type="dcterms:W3CDTF">2024-01-07T01:01:02Z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