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327" r:id="rId5"/>
    <p:sldId id="341" r:id="rId6"/>
    <p:sldId id="342" r:id="rId7"/>
    <p:sldId id="343" r:id="rId8"/>
    <p:sldId id="344" r:id="rId9"/>
    <p:sldId id="345" r:id="rId10"/>
    <p:sldId id="346" r:id="rId11"/>
    <p:sldId id="348" r:id="rId12"/>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68" autoAdjust="0"/>
    <p:restoredTop sz="94280" autoAdjust="0"/>
  </p:normalViewPr>
  <p:slideViewPr>
    <p:cSldViewPr>
      <p:cViewPr varScale="1">
        <p:scale>
          <a:sx n="105" d="100"/>
          <a:sy n="105" d="100"/>
        </p:scale>
        <p:origin x="870"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2/3/2024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2/3/2024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2/3/2024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2/3/2024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2/3/2024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2/3/2024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2/3/2024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335B74">
                <a:lumMod val="90000"/>
                <a:lumOff val="10000"/>
              </a:srgbClr>
            </a:gs>
            <a:gs pos="71000">
              <a:srgbClr val="1E3A4B">
                <a:lumMod val="90000"/>
                <a:lumOff val="10000"/>
              </a:srgbClr>
            </a:gs>
            <a:gs pos="100000">
              <a:srgbClr val="051017">
                <a:lumMod val="90000"/>
                <a:lumOff val="10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1" b="1" dirty="0">
                <a:solidFill>
                  <a:prstClr val="white"/>
                </a:solidFill>
                <a:latin typeface="Maiandra GD" panose="020E0502030308020204" pitchFamily="34" charset="0"/>
              </a:rPr>
              <a:t>Joshua 1:1-9; 5:13-15; 24:14-15</a:t>
            </a:r>
            <a:r>
              <a:rPr kumimoji="0" lang="en-US" sz="3600" b="0" i="0" u="none" strike="noStrike" kern="1200" cap="none" spc="0" normalizeH="0" baseline="0" noProof="0" dirty="0">
                <a:ln>
                  <a:noFill/>
                </a:ln>
                <a:solidFill>
                  <a:prstClr val="white"/>
                </a:solidFill>
                <a:effectLst/>
                <a:uLnTx/>
                <a:uFillTx/>
                <a:latin typeface="Cambria"/>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1" y="2133600"/>
            <a:ext cx="12115782" cy="1782026"/>
            <a:chOff x="919903"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4800" b="1" dirty="0">
                  <a:solidFill>
                    <a:prstClr val="white"/>
                  </a:solidFill>
                  <a:latin typeface="Californian FB" panose="0207040306080B030204" pitchFamily="18" charset="0"/>
                </a:rPr>
                <a:t>Joshua, Good Advice</a:t>
              </a:r>
              <a:endParaRPr kumimoji="0" lang="en-US" sz="6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57150">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50CAF8-4726-4DA8-BCCF-555FD62C630F}"/>
              </a:ext>
            </a:extLst>
          </p:cNvPr>
          <p:cNvSpPr txBox="1"/>
          <p:nvPr/>
        </p:nvSpPr>
        <p:spPr>
          <a:xfrm>
            <a:off x="74612" y="597455"/>
            <a:ext cx="12039600" cy="5663089"/>
          </a:xfrm>
          <a:prstGeom prst="rect">
            <a:avLst/>
          </a:prstGeom>
          <a:noFill/>
        </p:spPr>
        <p:txBody>
          <a:bodyPr wrap="square">
            <a:spAutoFit/>
          </a:bodyPr>
          <a:lstStyle/>
          <a:p>
            <a:pPr algn="l"/>
            <a:r>
              <a:rPr lang="en-US" sz="4000" b="1" i="1" u="sng" dirty="0">
                <a:effectLst/>
                <a:latin typeface="Maiandra GD" panose="020E0502030308020204" pitchFamily="34" charset="0"/>
              </a:rPr>
              <a:t>God’s Commission to Joshua</a:t>
            </a:r>
          </a:p>
          <a:p>
            <a:pPr algn="l"/>
            <a:endParaRPr lang="en-US" sz="2000" b="1" dirty="0">
              <a:effectLst/>
              <a:latin typeface="Maiandra GD" panose="020E0502030308020204" pitchFamily="34" charset="0"/>
            </a:endParaRPr>
          </a:p>
          <a:p>
            <a:pPr algn="l"/>
            <a:r>
              <a:rPr lang="en-US" sz="3800" b="1" dirty="0">
                <a:effectLst/>
                <a:latin typeface="Maiandra GD" panose="020E0502030308020204" pitchFamily="34" charset="0"/>
              </a:rPr>
              <a:t>1 Now it happened after the death of Moses the servant of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 that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 spoke to Joshua the son of Nun, Moses’ servant (attendant), saying, </a:t>
            </a:r>
            <a:r>
              <a:rPr lang="en-US" sz="3800" b="1" baseline="30000" dirty="0">
                <a:effectLst/>
                <a:latin typeface="Maiandra GD" panose="020E0502030308020204" pitchFamily="34" charset="0"/>
              </a:rPr>
              <a:t>2 </a:t>
            </a:r>
            <a:r>
              <a:rPr lang="en-US" sz="3800" b="1" dirty="0">
                <a:effectLst/>
                <a:latin typeface="Maiandra GD" panose="020E0502030308020204" pitchFamily="34" charset="0"/>
              </a:rPr>
              <a:t>“Moses My servant is dead; now therefore arise [to take his place], cross over this Jordan, you and all this people, into the land which I am giving to them, to the sons of Israel. </a:t>
            </a:r>
            <a:r>
              <a:rPr lang="en-US" sz="3800" b="1" baseline="30000" dirty="0">
                <a:effectLst/>
                <a:latin typeface="Maiandra GD" panose="020E0502030308020204" pitchFamily="34" charset="0"/>
              </a:rPr>
              <a:t>3 </a:t>
            </a:r>
            <a:r>
              <a:rPr lang="en-US" sz="3800" b="1" dirty="0">
                <a:effectLst/>
                <a:latin typeface="Maiandra GD" panose="020E0502030308020204" pitchFamily="34" charset="0"/>
              </a:rPr>
              <a:t>I have given you every place on which the sole of your foot treads, just as I promised to Moses. </a:t>
            </a:r>
          </a:p>
        </p:txBody>
      </p:sp>
    </p:spTree>
    <p:extLst>
      <p:ext uri="{BB962C8B-B14F-4D97-AF65-F5344CB8AC3E}">
        <p14:creationId xmlns:p14="http://schemas.microsoft.com/office/powerpoint/2010/main" val="1689835047"/>
      </p:ext>
    </p:extLst>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4831A1-B210-410B-A73C-AAFA9101D313}"/>
              </a:ext>
            </a:extLst>
          </p:cNvPr>
          <p:cNvSpPr txBox="1"/>
          <p:nvPr/>
        </p:nvSpPr>
        <p:spPr>
          <a:xfrm>
            <a:off x="74612" y="751344"/>
            <a:ext cx="12039600" cy="5355312"/>
          </a:xfrm>
          <a:prstGeom prst="rect">
            <a:avLst/>
          </a:prstGeom>
          <a:noFill/>
        </p:spPr>
        <p:txBody>
          <a:bodyPr wrap="square">
            <a:spAutoFit/>
          </a:bodyPr>
          <a:lstStyle/>
          <a:p>
            <a:r>
              <a:rPr lang="en-US" sz="3800" b="1" baseline="30000" dirty="0">
                <a:effectLst/>
                <a:latin typeface="Maiandra GD" panose="020E0502030308020204" pitchFamily="34" charset="0"/>
              </a:rPr>
              <a:t>4 </a:t>
            </a:r>
            <a:r>
              <a:rPr lang="en-US" sz="3800" b="1" dirty="0">
                <a:effectLst/>
                <a:latin typeface="Maiandra GD" panose="020E0502030308020204" pitchFamily="34" charset="0"/>
              </a:rPr>
              <a:t>From the wilderness [of Arabia in the south] and this Lebanon [in the north], even as far as the great river, the river Euphrates [in the east], all the land of the Hittites (Canaan), and as far as the Great [Mediterranean] Sea toward the west shall be your territory. </a:t>
            </a:r>
            <a:r>
              <a:rPr lang="en-US" sz="3800" b="1" baseline="30000" dirty="0">
                <a:effectLst/>
                <a:latin typeface="Maiandra GD" panose="020E0502030308020204" pitchFamily="34" charset="0"/>
              </a:rPr>
              <a:t>5 </a:t>
            </a:r>
            <a:r>
              <a:rPr lang="en-US" sz="3800" b="1" dirty="0">
                <a:effectLst/>
                <a:latin typeface="Maiandra GD" panose="020E0502030308020204" pitchFamily="34" charset="0"/>
              </a:rPr>
              <a:t>No man will [be able to] stand before you [to oppose you] as long as you live. Just as I was [present] with Moses, so will I be with you; I will not fail you or abandon you.</a:t>
            </a:r>
            <a:endParaRPr lang="en-US" sz="3800" b="1" dirty="0">
              <a:latin typeface="Maiandra GD" panose="020E0502030308020204" pitchFamily="34" charset="0"/>
            </a:endParaRPr>
          </a:p>
        </p:txBody>
      </p:sp>
    </p:spTree>
    <p:extLst>
      <p:ext uri="{BB962C8B-B14F-4D97-AF65-F5344CB8AC3E}">
        <p14:creationId xmlns:p14="http://schemas.microsoft.com/office/powerpoint/2010/main" val="3843383"/>
      </p:ext>
    </p:extLst>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784C1A24-A3DC-40AF-9F51-AA5C7925B0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4612" y="17200"/>
            <a:ext cx="4419600" cy="6764600"/>
          </a:xfrm>
          <a:prstGeom prst="rect">
            <a:avLst/>
          </a:prstGeom>
          <a:solidFill>
            <a:srgbClr val="FFFFFF">
              <a:shade val="85000"/>
            </a:srgbClr>
          </a:solidFill>
          <a:ln w="88900" cap="sq">
            <a:solidFill>
              <a:schemeClr val="accent5">
                <a:lumMod val="7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395470"/>
      </p:ext>
    </p:extLst>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4FFE73-CCAB-4CC7-85EF-BDB8CD31996D}"/>
              </a:ext>
            </a:extLst>
          </p:cNvPr>
          <p:cNvSpPr txBox="1"/>
          <p:nvPr/>
        </p:nvSpPr>
        <p:spPr>
          <a:xfrm>
            <a:off x="74612" y="1043731"/>
            <a:ext cx="12039600" cy="4770537"/>
          </a:xfrm>
          <a:prstGeom prst="rect">
            <a:avLst/>
          </a:prstGeom>
          <a:noFill/>
        </p:spPr>
        <p:txBody>
          <a:bodyPr wrap="square">
            <a:spAutoFit/>
          </a:bodyPr>
          <a:lstStyle/>
          <a:p>
            <a:r>
              <a:rPr lang="en-US" sz="3800" b="1" baseline="30000" dirty="0">
                <a:effectLst/>
                <a:latin typeface="Maiandra GD" panose="020E0502030308020204" pitchFamily="34" charset="0"/>
              </a:rPr>
              <a:t>6 </a:t>
            </a:r>
            <a:r>
              <a:rPr lang="en-US" sz="3800" b="1" dirty="0">
                <a:effectLst/>
                <a:latin typeface="Maiandra GD" panose="020E0502030308020204" pitchFamily="34" charset="0"/>
              </a:rPr>
              <a:t>Be strong and confident and courageous, for you will give this people as an inheritance the land which I swore to their fathers (ancestors) to give them. </a:t>
            </a:r>
            <a:r>
              <a:rPr lang="en-US" sz="3800" b="1" baseline="30000" dirty="0">
                <a:effectLst/>
                <a:latin typeface="Maiandra GD" panose="020E0502030308020204" pitchFamily="34" charset="0"/>
              </a:rPr>
              <a:t>7 </a:t>
            </a:r>
            <a:r>
              <a:rPr lang="en-US" sz="3800" b="1" dirty="0">
                <a:effectLst/>
                <a:latin typeface="Maiandra GD" panose="020E0502030308020204" pitchFamily="34" charset="0"/>
              </a:rPr>
              <a:t>Only be strong and very courageous; be careful to do [everything] in accordance with the entire law which Moses My servant commanded you; do not turn from it to the right or to the left, so that you may prosper and be successful wherever you go. </a:t>
            </a:r>
            <a:endParaRPr lang="en-US" sz="3800" b="1" dirty="0">
              <a:latin typeface="Maiandra GD" panose="020E0502030308020204" pitchFamily="34" charset="0"/>
            </a:endParaRPr>
          </a:p>
        </p:txBody>
      </p:sp>
    </p:spTree>
    <p:extLst>
      <p:ext uri="{BB962C8B-B14F-4D97-AF65-F5344CB8AC3E}">
        <p14:creationId xmlns:p14="http://schemas.microsoft.com/office/powerpoint/2010/main" val="568169637"/>
      </p:ext>
    </p:extLst>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372501-8291-4722-89B5-6D0D688BECD1}"/>
              </a:ext>
            </a:extLst>
          </p:cNvPr>
          <p:cNvSpPr txBox="1"/>
          <p:nvPr/>
        </p:nvSpPr>
        <p:spPr>
          <a:xfrm>
            <a:off x="16700" y="751344"/>
            <a:ext cx="12039600" cy="5355312"/>
          </a:xfrm>
          <a:prstGeom prst="rect">
            <a:avLst/>
          </a:prstGeom>
          <a:noFill/>
        </p:spPr>
        <p:txBody>
          <a:bodyPr wrap="square">
            <a:spAutoFit/>
          </a:bodyPr>
          <a:lstStyle/>
          <a:p>
            <a:r>
              <a:rPr lang="en-US" sz="3800" b="1" baseline="30000" dirty="0">
                <a:effectLst/>
                <a:latin typeface="Maiandra GD" panose="020E0502030308020204" pitchFamily="34" charset="0"/>
              </a:rPr>
              <a:t>8 </a:t>
            </a:r>
            <a:r>
              <a:rPr lang="en-US" sz="3800" b="1" dirty="0">
                <a:effectLst/>
                <a:latin typeface="Maiandra GD" panose="020E0502030308020204" pitchFamily="34" charset="0"/>
              </a:rPr>
              <a:t>This Book of the Law shall not depart from your mouth, but you shall read [and meditate on] it day and night, so that you may be careful to do [everything] in accordance with all that is written in it; for then you will make your way prosperous, and then you will be successful. </a:t>
            </a:r>
            <a:r>
              <a:rPr lang="en-US" sz="3800" b="1" baseline="30000" dirty="0">
                <a:effectLst/>
                <a:latin typeface="Maiandra GD" panose="020E0502030308020204" pitchFamily="34" charset="0"/>
              </a:rPr>
              <a:t>9 </a:t>
            </a:r>
            <a:r>
              <a:rPr lang="en-US" sz="3800" b="1" dirty="0">
                <a:effectLst/>
                <a:latin typeface="Maiandra GD" panose="020E0502030308020204" pitchFamily="34" charset="0"/>
              </a:rPr>
              <a:t>Have I not commanded you? Be strong and courageous! Do not be terrified or dismayed (intimidated), for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 your God is with you wherever you go.”</a:t>
            </a:r>
            <a:endParaRPr lang="en-US" sz="3800" b="1" dirty="0">
              <a:latin typeface="Maiandra GD" panose="020E0502030308020204" pitchFamily="34" charset="0"/>
            </a:endParaRPr>
          </a:p>
        </p:txBody>
      </p:sp>
    </p:spTree>
    <p:extLst>
      <p:ext uri="{BB962C8B-B14F-4D97-AF65-F5344CB8AC3E}">
        <p14:creationId xmlns:p14="http://schemas.microsoft.com/office/powerpoint/2010/main" val="4005404605"/>
      </p:ext>
    </p:extLst>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27A73D-DB3C-4649-86EA-8C8CD105EB14}"/>
              </a:ext>
            </a:extLst>
          </p:cNvPr>
          <p:cNvSpPr txBox="1"/>
          <p:nvPr/>
        </p:nvSpPr>
        <p:spPr>
          <a:xfrm>
            <a:off x="74612" y="251207"/>
            <a:ext cx="12039600" cy="6355586"/>
          </a:xfrm>
          <a:prstGeom prst="rect">
            <a:avLst/>
          </a:prstGeom>
          <a:noFill/>
        </p:spPr>
        <p:txBody>
          <a:bodyPr wrap="square">
            <a:spAutoFit/>
          </a:bodyPr>
          <a:lstStyle/>
          <a:p>
            <a:r>
              <a:rPr lang="en-US" sz="3700" b="1" baseline="30000" dirty="0">
                <a:effectLst/>
                <a:latin typeface="Maiandra GD" panose="020E0502030308020204" pitchFamily="34" charset="0"/>
              </a:rPr>
              <a:t>13 </a:t>
            </a:r>
            <a:r>
              <a:rPr lang="en-US" sz="3700" b="1" dirty="0">
                <a:effectLst/>
                <a:latin typeface="Maiandra GD" panose="020E0502030308020204" pitchFamily="34" charset="0"/>
              </a:rPr>
              <a:t>Now when Joshua was by Jericho, he looked up, and behold, a man was standing opposite him with his drawn sword in his hand, and Joshua went to him and said to him, “Are you for us or for our adversaries?” </a:t>
            </a:r>
          </a:p>
          <a:p>
            <a:r>
              <a:rPr lang="en-US" sz="3700" b="1" baseline="30000" dirty="0">
                <a:effectLst/>
                <a:latin typeface="Maiandra GD" panose="020E0502030308020204" pitchFamily="34" charset="0"/>
              </a:rPr>
              <a:t>14 </a:t>
            </a:r>
            <a:r>
              <a:rPr lang="en-US" sz="3700" b="1" dirty="0">
                <a:effectLst/>
                <a:latin typeface="Maiandra GD" panose="020E0502030308020204" pitchFamily="34" charset="0"/>
              </a:rPr>
              <a:t>He said, “No; rather I have come now as captain of the army of the </a:t>
            </a:r>
            <a:r>
              <a:rPr lang="en-US" sz="3700" b="1" cap="small" dirty="0">
                <a:effectLst/>
                <a:latin typeface="Maiandra GD" panose="020E0502030308020204" pitchFamily="34" charset="0"/>
              </a:rPr>
              <a:t>Lord</a:t>
            </a:r>
            <a:r>
              <a:rPr lang="en-US" sz="3700" b="1" dirty="0">
                <a:effectLst/>
                <a:latin typeface="Maiandra GD" panose="020E0502030308020204" pitchFamily="34" charset="0"/>
              </a:rPr>
              <a:t>.” Then Joshua fell with his face toward the earth and bowed down, and said to him, “What does my lord have to say to his servant?” </a:t>
            </a:r>
            <a:r>
              <a:rPr lang="en-US" sz="3700" b="1" baseline="30000" dirty="0">
                <a:effectLst/>
                <a:latin typeface="Maiandra GD" panose="020E0502030308020204" pitchFamily="34" charset="0"/>
              </a:rPr>
              <a:t>15 </a:t>
            </a:r>
            <a:r>
              <a:rPr lang="en-US" sz="3700" b="1" dirty="0">
                <a:effectLst/>
                <a:latin typeface="Maiandra GD" panose="020E0502030308020204" pitchFamily="34" charset="0"/>
              </a:rPr>
              <a:t>The captain of the </a:t>
            </a:r>
            <a:r>
              <a:rPr lang="en-US" sz="3700" b="1" cap="small" dirty="0">
                <a:effectLst/>
                <a:latin typeface="Maiandra GD" panose="020E0502030308020204" pitchFamily="34" charset="0"/>
              </a:rPr>
              <a:t>Lord’s</a:t>
            </a:r>
            <a:r>
              <a:rPr lang="en-US" sz="3700" b="1" dirty="0">
                <a:effectLst/>
                <a:latin typeface="Maiandra GD" panose="020E0502030308020204" pitchFamily="34" charset="0"/>
              </a:rPr>
              <a:t> army said to Joshua, “Remove your sandals from your feet, because the place where you are standing is holy (set apart to the </a:t>
            </a:r>
            <a:r>
              <a:rPr lang="en-US" sz="3700" b="1" cap="small" dirty="0">
                <a:effectLst/>
                <a:latin typeface="Maiandra GD" panose="020E0502030308020204" pitchFamily="34" charset="0"/>
              </a:rPr>
              <a:t>Lord</a:t>
            </a:r>
            <a:r>
              <a:rPr lang="en-US" sz="3700" b="1" dirty="0">
                <a:effectLst/>
                <a:latin typeface="Maiandra GD" panose="020E0502030308020204" pitchFamily="34" charset="0"/>
              </a:rPr>
              <a:t>).” And Joshua did so.</a:t>
            </a:r>
            <a:endParaRPr lang="en-US" sz="3700" b="1" dirty="0">
              <a:latin typeface="Maiandra GD" panose="020E0502030308020204" pitchFamily="34" charset="0"/>
            </a:endParaRPr>
          </a:p>
        </p:txBody>
      </p:sp>
    </p:spTree>
    <p:extLst>
      <p:ext uri="{BB962C8B-B14F-4D97-AF65-F5344CB8AC3E}">
        <p14:creationId xmlns:p14="http://schemas.microsoft.com/office/powerpoint/2010/main" val="53624144"/>
      </p:ext>
    </p:extLst>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9B6B56-4106-4837-863B-8ECA630AA063}"/>
              </a:ext>
            </a:extLst>
          </p:cNvPr>
          <p:cNvSpPr txBox="1"/>
          <p:nvPr/>
        </p:nvSpPr>
        <p:spPr>
          <a:xfrm>
            <a:off x="74612" y="458956"/>
            <a:ext cx="12039600" cy="5940088"/>
          </a:xfrm>
          <a:prstGeom prst="rect">
            <a:avLst/>
          </a:prstGeom>
          <a:noFill/>
        </p:spPr>
        <p:txBody>
          <a:bodyPr wrap="square">
            <a:spAutoFit/>
          </a:bodyPr>
          <a:lstStyle/>
          <a:p>
            <a:r>
              <a:rPr lang="en-US" sz="3800" b="1" baseline="30000" dirty="0">
                <a:effectLst/>
                <a:latin typeface="Maiandra GD" panose="020E0502030308020204" pitchFamily="34" charset="0"/>
              </a:rPr>
              <a:t>14 </a:t>
            </a:r>
            <a:r>
              <a:rPr lang="en-US" sz="3800" b="1" dirty="0">
                <a:effectLst/>
                <a:latin typeface="Maiandra GD" panose="020E0502030308020204" pitchFamily="34" charset="0"/>
              </a:rPr>
              <a:t>“Now, therefore, fear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 and serve Him in sincerity and in truth; remove the gods which your fathers served on the other side of the [Euphrates] River and in Egypt, and serve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 </a:t>
            </a:r>
            <a:r>
              <a:rPr lang="en-US" sz="3800" b="1" baseline="30000" dirty="0">
                <a:effectLst/>
                <a:latin typeface="Maiandra GD" panose="020E0502030308020204" pitchFamily="34" charset="0"/>
              </a:rPr>
              <a:t>15 </a:t>
            </a:r>
            <a:r>
              <a:rPr lang="en-US" sz="3800" b="1" dirty="0">
                <a:effectLst/>
                <a:latin typeface="Maiandra GD" panose="020E0502030308020204" pitchFamily="34" charset="0"/>
              </a:rPr>
              <a:t>If it is unacceptable in your sight to serve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 choose for yourselves this day whom you will serve: whether the gods which your fathers served that were on the other side of the River, or the gods of the Amorites in whose land you live; but as for me and my house, we will serve the </a:t>
            </a:r>
            <a:r>
              <a:rPr lang="en-US" sz="3800" b="1" cap="small" dirty="0">
                <a:effectLst/>
                <a:latin typeface="Maiandra GD" panose="020E0502030308020204" pitchFamily="34" charset="0"/>
              </a:rPr>
              <a:t>Lord</a:t>
            </a:r>
            <a:r>
              <a:rPr lang="en-US" sz="3800" b="1" dirty="0">
                <a:effectLst/>
                <a:latin typeface="Maiandra GD" panose="020E0502030308020204" pitchFamily="34" charset="0"/>
              </a:rPr>
              <a:t>.”</a:t>
            </a:r>
            <a:endParaRPr lang="en-US" sz="3800" b="1" dirty="0">
              <a:latin typeface="Maiandra GD" panose="020E0502030308020204" pitchFamily="34" charset="0"/>
            </a:endParaRPr>
          </a:p>
        </p:txBody>
      </p:sp>
    </p:spTree>
    <p:extLst>
      <p:ext uri="{BB962C8B-B14F-4D97-AF65-F5344CB8AC3E}">
        <p14:creationId xmlns:p14="http://schemas.microsoft.com/office/powerpoint/2010/main" val="2289224438"/>
      </p:ext>
    </p:extLst>
  </p:cSld>
  <p:clrMapOvr>
    <a:masterClrMapping/>
  </p:clrMapOvr>
  <mc:AlternateContent xmlns:mc="http://schemas.openxmlformats.org/markup-compatibility/2006">
    <mc:Choice xmlns:p14="http://schemas.microsoft.com/office/powerpoint/2010/main" Requires="p14">
      <p:transition spd="med" p14:dur="600">
        <p:fade/>
      </p:transition>
    </mc:Choice>
    <mc:Fallback>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5076977-ECB7-44C2-A70D-853BB6B41242}">
  <ds:schemaRef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4873beb7-5857-4685-be1f-d57550cc96cc"/>
    <ds:schemaRef ds:uri="http://schemas.openxmlformats.org/package/2006/metadata/core-properties"/>
    <ds:schemaRef ds:uri="http://purl.org/dc/dcmityp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1077</TotalTime>
  <Words>674</Words>
  <Application>Microsoft Office PowerPoint</Application>
  <PresentationFormat>Custom</PresentationFormat>
  <Paragraphs>16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Californian FB</vt:lpstr>
      <vt:lpstr>Cambria</vt:lpstr>
      <vt:lpstr>Maiandra GD</vt:lpstr>
      <vt:lpstr>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Joshua, Good Advice</dc:title>
  <dc:creator>Joel Flowers</dc:creator>
  <cp:lastModifiedBy>Joe Puetz</cp:lastModifiedBy>
  <cp:revision>42</cp:revision>
  <cp:lastPrinted>2020-07-05T12:00:34Z</cp:lastPrinted>
  <dcterms:created xsi:type="dcterms:W3CDTF">2018-06-30T22:09:46Z</dcterms:created>
  <dcterms:modified xsi:type="dcterms:W3CDTF">2024-02-03T23:20:51Z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