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handoutMasterIdLst>
    <p:handoutMasterId r:id="rId22"/>
  </p:handoutMasterIdLst>
  <p:sldIdLst>
    <p:sldId id="328" r:id="rId5"/>
    <p:sldId id="280" r:id="rId6"/>
    <p:sldId id="281" r:id="rId7"/>
    <p:sldId id="282" r:id="rId8"/>
    <p:sldId id="311" r:id="rId9"/>
    <p:sldId id="327" r:id="rId10"/>
    <p:sldId id="300" r:id="rId11"/>
    <p:sldId id="301" r:id="rId12"/>
    <p:sldId id="302" r:id="rId13"/>
    <p:sldId id="303" r:id="rId14"/>
    <p:sldId id="304" r:id="rId15"/>
    <p:sldId id="305" r:id="rId16"/>
    <p:sldId id="306" r:id="rId17"/>
    <p:sldId id="295" r:id="rId18"/>
    <p:sldId id="307" r:id="rId19"/>
    <p:sldId id="309" r:id="rId20"/>
  </p:sldIdLst>
  <p:sldSz cx="12188825" cy="6858000"/>
  <p:notesSz cx="7102475" cy="9388475"/>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6" pos="3839">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800080"/>
    <a:srgbClr val="993366"/>
    <a:srgbClr val="990099"/>
    <a:srgbClr val="6600CC"/>
    <a:srgbClr val="9933FF"/>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11" autoAdjust="0"/>
    <p:restoredTop sz="94280" autoAdjust="0"/>
  </p:normalViewPr>
  <p:slideViewPr>
    <p:cSldViewPr>
      <p:cViewPr varScale="1">
        <p:scale>
          <a:sx n="103" d="100"/>
          <a:sy n="103" d="100"/>
        </p:scale>
        <p:origin x="120" y="150"/>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a:p>
        </p:txBody>
      </p:sp>
      <p:sp>
        <p:nvSpPr>
          <p:cNvPr id="3" name="Date Placeholder 2"/>
          <p:cNvSpPr>
            <a:spLocks noGrp="1"/>
          </p:cNvSpPr>
          <p:nvPr>
            <p:ph type="dt" sz="quarter" idx="1"/>
          </p:nvPr>
        </p:nvSpPr>
        <p:spPr>
          <a:xfrm>
            <a:off x="4023093" y="0"/>
            <a:ext cx="3077739" cy="469424"/>
          </a:xfrm>
          <a:prstGeom prst="rect">
            <a:avLst/>
          </a:prstGeom>
        </p:spPr>
        <p:txBody>
          <a:bodyPr vert="horz" lIns="94221" tIns="47111" rIns="94221" bIns="47111" rtlCol="0"/>
          <a:lstStyle>
            <a:lvl1pPr algn="r">
              <a:defRPr sz="1200"/>
            </a:lvl1pPr>
          </a:lstStyle>
          <a:p>
            <a:fld id="{4954C6E1-AF92-4FB7-A013-0B520EBC30AE}" type="datetimeFigureOut">
              <a:rPr lang="en-US"/>
              <a:t>2/24/2024</a:t>
            </a:fld>
            <a:endParaRPr/>
          </a:p>
        </p:txBody>
      </p:sp>
      <p:sp>
        <p:nvSpPr>
          <p:cNvPr id="4" name="Footer Placeholder 3"/>
          <p:cNvSpPr>
            <a:spLocks noGrp="1"/>
          </p:cNvSpPr>
          <p:nvPr>
            <p:ph type="ftr" sz="quarter" idx="2"/>
          </p:nvPr>
        </p:nvSpPr>
        <p:spPr>
          <a:xfrm>
            <a:off x="0" y="8917422"/>
            <a:ext cx="3077739" cy="469424"/>
          </a:xfrm>
          <a:prstGeom prst="rect">
            <a:avLst/>
          </a:prstGeom>
        </p:spPr>
        <p:txBody>
          <a:bodyPr vert="horz" lIns="94221" tIns="47111" rIns="94221" bIns="47111" rtlCol="0" anchor="b"/>
          <a:lstStyle>
            <a:lvl1pPr algn="l">
              <a:defRPr sz="1200"/>
            </a:lvl1pPr>
          </a:lstStyle>
          <a:p>
            <a:endParaRPr/>
          </a:p>
        </p:txBody>
      </p:sp>
      <p:sp>
        <p:nvSpPr>
          <p:cNvPr id="5" name="Slide Number Placeholder 4"/>
          <p:cNvSpPr>
            <a:spLocks noGrp="1"/>
          </p:cNvSpPr>
          <p:nvPr>
            <p:ph type="sldNum" sz="quarter" idx="3"/>
          </p:nvPr>
        </p:nvSpPr>
        <p:spPr>
          <a:xfrm>
            <a:off x="4023093" y="8917422"/>
            <a:ext cx="3077739" cy="469424"/>
          </a:xfrm>
          <a:prstGeom prst="rect">
            <a:avLst/>
          </a:prstGeom>
        </p:spPr>
        <p:txBody>
          <a:bodyPr vert="horz" lIns="94221" tIns="47111" rIns="94221" bIns="47111" rtlCol="0" anchor="b"/>
          <a:lstStyle>
            <a:lvl1pPr algn="r">
              <a:defRPr sz="1200"/>
            </a:lvl1pPr>
          </a:lstStyle>
          <a:p>
            <a:fld id="{DA52D9BF-D574-4807-B36C-9E2A025BE826}" type="slidenum">
              <a:rPr/>
              <a:t>‹#›</a:t>
            </a:fld>
            <a:endParaRPr/>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95C10850-0874-4A61-99B4-D613C5E8D9EA}" type="datetimeFigureOut">
              <a:rPr lang="en-US"/>
              <a:t>2/24/2024</a:t>
            </a:fld>
            <a:endParaRPr/>
          </a:p>
        </p:txBody>
      </p:sp>
      <p:sp>
        <p:nvSpPr>
          <p:cNvPr id="4" name="Slide Image Placeholder 3"/>
          <p:cNvSpPr>
            <a:spLocks noGrp="1" noRot="1" noChangeAspect="1"/>
          </p:cNvSpPr>
          <p:nvPr>
            <p:ph type="sldImg" idx="2"/>
          </p:nvPr>
        </p:nvSpPr>
        <p:spPr>
          <a:xfrm>
            <a:off x="422275" y="703263"/>
            <a:ext cx="6257925" cy="3521075"/>
          </a:xfrm>
          <a:prstGeom prst="rect">
            <a:avLst/>
          </a:prstGeom>
          <a:noFill/>
          <a:ln w="12700">
            <a:solidFill>
              <a:prstClr val="black"/>
            </a:solidFill>
          </a:ln>
        </p:spPr>
        <p:txBody>
          <a:bodyPr vert="horz" lIns="94221" tIns="47111" rIns="94221" bIns="47111" rtlCol="0" anchor="ctr"/>
          <a:lstStyle/>
          <a:p>
            <a:endParaRPr/>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9E11EC53-F507-411E-9ADC-FBCFECE09D3D}" type="slidenum">
              <a:rPr/>
              <a:t>‹#›</a:t>
            </a:fld>
            <a:endParaRPr/>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62" name="Rectangle 61"/>
          <p:cNvSpPr/>
          <p:nvPr/>
        </p:nvSpPr>
        <p:spPr bwMode="hidden">
          <a:xfrm>
            <a:off x="0" y="1905001"/>
            <a:ext cx="12188825" cy="214825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lnSpc>
                <a:spcPct val="90000"/>
              </a:lnSpc>
            </a:pPr>
            <a:endParaRPr sz="3200">
              <a:solidFill>
                <a:schemeClr val="tx2"/>
              </a:solidFill>
            </a:endParaRPr>
          </a:p>
        </p:txBody>
      </p:sp>
      <p:sp>
        <p:nvSpPr>
          <p:cNvPr id="2" name="Title 1"/>
          <p:cNvSpPr>
            <a:spLocks noGrp="1"/>
          </p:cNvSpPr>
          <p:nvPr>
            <p:ph type="ctrTitle"/>
          </p:nvPr>
        </p:nvSpPr>
        <p:spPr>
          <a:xfrm>
            <a:off x="1218883" y="1905002"/>
            <a:ext cx="9751060" cy="2147926"/>
          </a:xfrm>
        </p:spPr>
        <p:txBody>
          <a:bodyPr anchor="ctr">
            <a:normAutofit/>
          </a:bodyPr>
          <a:lstStyle>
            <a:lvl1pPr algn="ctr">
              <a:defRPr sz="4400" cap="all" normalizeH="0" baseline="0"/>
            </a:lvl1pPr>
          </a:lstStyle>
          <a:p>
            <a:r>
              <a:rPr lang="en-US"/>
              <a:t>Click to edit Master title style</a:t>
            </a:r>
            <a:endParaRPr/>
          </a:p>
        </p:txBody>
      </p:sp>
      <p:sp>
        <p:nvSpPr>
          <p:cNvPr id="3" name="Subtitle 2"/>
          <p:cNvSpPr>
            <a:spLocks noGrp="1"/>
          </p:cNvSpPr>
          <p:nvPr>
            <p:ph type="subTitle" idx="1"/>
          </p:nvPr>
        </p:nvSpPr>
        <p:spPr>
          <a:xfrm>
            <a:off x="1218883" y="4140200"/>
            <a:ext cx="975106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chorCtr="0">
            <a:normAutofit/>
          </a:bodyPr>
          <a:lstStyle>
            <a:lvl1pPr algn="l">
              <a:defRPr sz="3200" b="0"/>
            </a:lvl1pPr>
          </a:lstStyle>
          <a:p>
            <a:r>
              <a:rPr lang="en-US"/>
              <a:t>Click to edit Master title style</a:t>
            </a:r>
            <a:endParaRPr/>
          </a:p>
        </p:txBody>
      </p:sp>
      <p:sp>
        <p:nvSpPr>
          <p:cNvPr id="9" name="Rectangle 8" descr="&#10;"/>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10;"/>
          <p:cNvSpPr>
            <a:spLocks noGrp="1"/>
          </p:cNvSpPr>
          <p:nvPr>
            <p:ph type="pic" idx="1"/>
          </p:nvPr>
        </p:nvSpPr>
        <p:spPr>
          <a:xfrm>
            <a:off x="507868" y="482600"/>
            <a:ext cx="660228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dirty="0"/>
          </a:p>
        </p:txBody>
      </p:sp>
      <p:sp>
        <p:nvSpPr>
          <p:cNvPr id="4" name="Text Placeholder 3"/>
          <p:cNvSpPr>
            <a:spLocks noGrp="1"/>
          </p:cNvSpPr>
          <p:nvPr>
            <p:ph type="body" sz="half" idx="2"/>
          </p:nvPr>
        </p:nvSpPr>
        <p:spPr>
          <a:xfrm>
            <a:off x="7821163" y="2108200"/>
            <a:ext cx="3961368"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2/24/2024</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40043" y="482599"/>
            <a:ext cx="1843982" cy="57912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162" y="482599"/>
            <a:ext cx="9040045" cy="5791201"/>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2/24/2024</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2/24/2024</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1218883" y="1524000"/>
            <a:ext cx="9751060" cy="1992597"/>
          </a:xfrm>
        </p:spPr>
        <p:txBody>
          <a:bodyPr anchor="b" anchorCtr="0">
            <a:noAutofit/>
          </a:bodyPr>
          <a:lstStyle>
            <a:lvl1pPr algn="ctr">
              <a:defRPr sz="4400" b="0" cap="all" baseline="0"/>
            </a:lvl1pPr>
          </a:lstStyle>
          <a:p>
            <a:r>
              <a:rPr lang="en-US"/>
              <a:t>Click to edit Master title style</a:t>
            </a:r>
            <a:endParaRPr/>
          </a:p>
        </p:txBody>
      </p:sp>
      <p:sp>
        <p:nvSpPr>
          <p:cNvPr id="3" name="Text Placeholder 2"/>
          <p:cNvSpPr>
            <a:spLocks noGrp="1"/>
          </p:cNvSpPr>
          <p:nvPr>
            <p:ph type="body" idx="1"/>
          </p:nvPr>
        </p:nvSpPr>
        <p:spPr>
          <a:xfrm>
            <a:off x="1218883" y="3632200"/>
            <a:ext cx="9751060" cy="1016000"/>
          </a:xfrm>
        </p:spPr>
        <p:txBody>
          <a:bodyPr anchor="t" anchorCtr="0">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2/24/2024</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162" y="1803401"/>
            <a:ext cx="4977104"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7559" y="1803401"/>
            <a:ext cx="4977104"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3B9B9059-F1D6-41D0-95CF-D21CAA096B3A}" type="datetimeFigureOut">
              <a:rPr lang="en-US"/>
              <a:t>2/24/2024</a:t>
            </a:fld>
            <a:endParaRPr/>
          </a:p>
        </p:txBody>
      </p:sp>
      <p:sp>
        <p:nvSpPr>
          <p:cNvPr id="7" name="Slide Number Placeholder 6"/>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4162"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914162"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97559"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3B9B9059-F1D6-41D0-95CF-D21CAA096B3A}" type="datetimeFigureOut">
              <a:rPr lang="en-US"/>
              <a:t>2/24/2024</a:t>
            </a:fld>
            <a:endParaRPr/>
          </a:p>
        </p:txBody>
      </p:sp>
      <p:sp>
        <p:nvSpPr>
          <p:cNvPr id="9" name="Slide Number Placeholder 8"/>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3B9B9059-F1D6-41D0-95CF-D21CAA096B3A}" type="datetimeFigureOut">
              <a:rPr lang="en-US"/>
              <a:t>2/24/2024</a:t>
            </a:fld>
            <a:endParaRPr/>
          </a:p>
        </p:txBody>
      </p:sp>
      <p:sp>
        <p:nvSpPr>
          <p:cNvPr id="5" name="Slide Number Placeholder 4"/>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oAutofit/>
          </a:bodyPr>
          <a:lstStyle>
            <a:lvl1pPr algn="l">
              <a:defRPr sz="3200" b="0"/>
            </a:lvl1pPr>
          </a:lstStyle>
          <a:p>
            <a:r>
              <a:rPr lang="en-US"/>
              <a:t>Click to edit Master title style</a:t>
            </a:r>
            <a:endParaRPr/>
          </a:p>
        </p:txBody>
      </p:sp>
      <p:sp>
        <p:nvSpPr>
          <p:cNvPr id="20" name="Rectangle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Content Placeholder 2"/>
          <p:cNvSpPr>
            <a:spLocks noGrp="1"/>
          </p:cNvSpPr>
          <p:nvPr>
            <p:ph idx="1"/>
          </p:nvPr>
        </p:nvSpPr>
        <p:spPr bwMode="white">
          <a:xfrm>
            <a:off x="507868" y="482600"/>
            <a:ext cx="660228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821163" y="2108200"/>
            <a:ext cx="3961368"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6399133" y="1905000"/>
            <a:ext cx="5180251" cy="1727200"/>
          </a:xfrm>
        </p:spPr>
        <p:txBody>
          <a:bodyPr anchor="b" anchorCtr="0">
            <a:normAutofit/>
          </a:bodyPr>
          <a:lstStyle>
            <a:lvl1pPr algn="l">
              <a:defRPr sz="3200" b="0"/>
            </a:lvl1pPr>
          </a:lstStyle>
          <a:p>
            <a:r>
              <a:rPr lang="en-US"/>
              <a:t>Click to edit Master title style</a:t>
            </a:r>
            <a:endParaRPr/>
          </a:p>
        </p:txBody>
      </p:sp>
      <p:sp>
        <p:nvSpPr>
          <p:cNvPr id="9" name="Rectangle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10;"/>
          <p:cNvSpPr>
            <a:spLocks noGrp="1"/>
          </p:cNvSpPr>
          <p:nvPr>
            <p:ph type="pic" idx="1"/>
          </p:nvPr>
        </p:nvSpPr>
        <p:spPr>
          <a:xfrm>
            <a:off x="507869" y="482601"/>
            <a:ext cx="5077859"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6399133" y="3733800"/>
            <a:ext cx="5180251"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162" y="482600"/>
            <a:ext cx="10360501" cy="1219200"/>
          </a:xfrm>
          <a:prstGeom prst="rect">
            <a:avLst/>
          </a:prstGeom>
          <a:effectLst/>
        </p:spPr>
        <p:txBody>
          <a:bodyPr vert="horz" lIns="121899" tIns="60949" rIns="121899" bIns="60949" rtlCol="0" anchor="b" anchorCtr="0">
            <a:normAutofit/>
          </a:bodyPr>
          <a:lstStyle/>
          <a:p>
            <a:r>
              <a:rPr lang="en-US"/>
              <a:t>Click to edit Master title style</a:t>
            </a:r>
            <a:endParaRPr/>
          </a:p>
        </p:txBody>
      </p:sp>
      <p:sp>
        <p:nvSpPr>
          <p:cNvPr id="3" name="Text Placeholder 2"/>
          <p:cNvSpPr>
            <a:spLocks noGrp="1"/>
          </p:cNvSpPr>
          <p:nvPr>
            <p:ph type="body" idx="1"/>
          </p:nvPr>
        </p:nvSpPr>
        <p:spPr>
          <a:xfrm>
            <a:off x="914162" y="1803401"/>
            <a:ext cx="10360501"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914162" y="6375400"/>
            <a:ext cx="7414869" cy="195072"/>
          </a:xfrm>
          <a:prstGeom prst="rect">
            <a:avLst/>
          </a:prstGeom>
        </p:spPr>
        <p:txBody>
          <a:bodyPr vert="horz" lIns="121899" tIns="60949" rIns="121899" bIns="60949"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a:defRPr sz="1100">
                <a:solidFill>
                  <a:schemeClr val="tx1"/>
                </a:solidFill>
              </a:defRPr>
            </a:lvl1pPr>
          </a:lstStyle>
          <a:p>
            <a:fld id="{3B9B9059-F1D6-41D0-95CF-D21CAA096B3A}" type="datetimeFigureOut">
              <a:rPr lang="en-US"/>
              <a:pPr/>
              <a:t>2/24/2024</a:t>
            </a:fld>
            <a:endParaRPr/>
          </a:p>
        </p:txBody>
      </p:sp>
      <p:sp>
        <p:nvSpPr>
          <p:cNvPr id="6" name="Slide Number Placehold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a:defRPr sz="1100">
                <a:solidFill>
                  <a:schemeClr val="tx1"/>
                </a:solidFill>
              </a:defRPr>
            </a:lvl1pPr>
          </a:lstStyle>
          <a:p>
            <a:fld id="{E5FD5434-F838-4DD4-A17B-1CB1A1850DF4}" type="slidenum">
              <a:rPr/>
              <a:pPr/>
              <a:t>‹#›</a:t>
            </a:fld>
            <a:endParaRPr/>
          </a:p>
        </p:txBody>
      </p:sp>
    </p:spTree>
  </p:cSld>
  <p:clrMap bg1="dk1" tx1="lt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82" r:id="rId10"/>
    <p:sldLayoutId id="2147483678" r:id="rId11"/>
    <p:sldLayoutId id="21474836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8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pic>
        <p:nvPicPr>
          <p:cNvPr id="3" name="Picture 2" descr="A cross in a field&#10;&#10;Description automatically generated">
            <a:extLst>
              <a:ext uri="{FF2B5EF4-FFF2-40B4-BE49-F238E27FC236}">
                <a16:creationId xmlns:a16="http://schemas.microsoft.com/office/drawing/2014/main" id="{DA735575-CACD-438F-3C11-BAC0D4CD03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012" y="177800"/>
            <a:ext cx="4876800" cy="6502400"/>
          </a:xfrm>
          <a:prstGeom prst="rect">
            <a:avLst/>
          </a:prstGeom>
        </p:spPr>
      </p:pic>
      <p:sp>
        <p:nvSpPr>
          <p:cNvPr id="4" name="TextBox 3">
            <a:extLst>
              <a:ext uri="{FF2B5EF4-FFF2-40B4-BE49-F238E27FC236}">
                <a16:creationId xmlns:a16="http://schemas.microsoft.com/office/drawing/2014/main" id="{BE9B0759-BD7C-D1F7-7094-F96AF6F66395}"/>
              </a:ext>
            </a:extLst>
          </p:cNvPr>
          <p:cNvSpPr txBox="1"/>
          <p:nvPr/>
        </p:nvSpPr>
        <p:spPr>
          <a:xfrm>
            <a:off x="6018213" y="987370"/>
            <a:ext cx="5562600" cy="488326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lnSpc>
                <a:spcPct val="150000"/>
              </a:lnSpc>
            </a:pPr>
            <a:r>
              <a:rPr lang="en-US" sz="4000" b="1" dirty="0">
                <a:ln w="9525">
                  <a:solidFill>
                    <a:schemeClr val="bg1"/>
                  </a:solidFill>
                  <a:prstDash val="solid"/>
                </a:ln>
                <a:solidFill>
                  <a:schemeClr val="tx1"/>
                </a:solidFill>
                <a:effectLst>
                  <a:outerShdw blurRad="12700" dist="38100" dir="2700000" algn="tl" rotWithShape="0">
                    <a:schemeClr val="bg1">
                      <a:lumMod val="50000"/>
                    </a:schemeClr>
                  </a:outerShdw>
                </a:effectLst>
              </a:rPr>
              <a:t>Easter Sunrise Service</a:t>
            </a:r>
          </a:p>
          <a:p>
            <a:pPr algn="ctr">
              <a:lnSpc>
                <a:spcPct val="150000"/>
              </a:lnSpc>
            </a:pPr>
            <a:r>
              <a:rPr lang="en-US" sz="4000" b="1" dirty="0">
                <a:ln w="9525">
                  <a:solidFill>
                    <a:schemeClr val="bg1"/>
                  </a:solidFill>
                  <a:prstDash val="solid"/>
                </a:ln>
                <a:solidFill>
                  <a:schemeClr val="tx1"/>
                </a:solidFill>
                <a:effectLst>
                  <a:outerShdw blurRad="12700" dist="38100" dir="2700000" algn="tl" rotWithShape="0">
                    <a:schemeClr val="bg1">
                      <a:lumMod val="50000"/>
                    </a:schemeClr>
                  </a:outerShdw>
                </a:effectLst>
              </a:rPr>
              <a:t>March 31,2024</a:t>
            </a:r>
          </a:p>
          <a:p>
            <a:pPr algn="ctr">
              <a:lnSpc>
                <a:spcPct val="150000"/>
              </a:lnSpc>
            </a:pPr>
            <a:r>
              <a:rPr lang="en-US" sz="4000" b="1" dirty="0">
                <a:ln w="9525">
                  <a:solidFill>
                    <a:schemeClr val="bg1"/>
                  </a:solidFill>
                  <a:prstDash val="solid"/>
                </a:ln>
                <a:solidFill>
                  <a:schemeClr val="tx1"/>
                </a:solidFill>
                <a:effectLst>
                  <a:outerShdw blurRad="12700" dist="38100" dir="2700000" algn="tl" rotWithShape="0">
                    <a:schemeClr val="bg1">
                      <a:lumMod val="50000"/>
                    </a:schemeClr>
                  </a:outerShdw>
                </a:effectLst>
              </a:rPr>
              <a:t>@ 7:30 am</a:t>
            </a:r>
          </a:p>
          <a:p>
            <a:pPr algn="ctr">
              <a:lnSpc>
                <a:spcPct val="150000"/>
              </a:lnSpc>
            </a:pPr>
            <a:endParaRPr lang="en-US" sz="2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algn="ctr">
              <a:lnSpc>
                <a:spcPct val="150000"/>
              </a:lnSpc>
            </a:pPr>
            <a:r>
              <a:rPr 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rPr>
              <a:t>Breakfast will be</a:t>
            </a:r>
          </a:p>
          <a:p>
            <a:pPr algn="ctr">
              <a:lnSpc>
                <a:spcPct val="150000"/>
              </a:lnSpc>
            </a:pPr>
            <a:r>
              <a:rPr 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rPr>
              <a:t>served afterward.</a:t>
            </a:r>
          </a:p>
        </p:txBody>
      </p:sp>
    </p:spTree>
    <p:extLst>
      <p:ext uri="{BB962C8B-B14F-4D97-AF65-F5344CB8AC3E}">
        <p14:creationId xmlns:p14="http://schemas.microsoft.com/office/powerpoint/2010/main" val="22230828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DEC526-9963-40E5-A512-9BC738F1C7E4}"/>
              </a:ext>
            </a:extLst>
          </p:cNvPr>
          <p:cNvSpPr/>
          <p:nvPr/>
        </p:nvSpPr>
        <p:spPr>
          <a:xfrm>
            <a:off x="74612" y="1043731"/>
            <a:ext cx="12039600" cy="4770537"/>
          </a:xfrm>
          <a:prstGeom prst="rect">
            <a:avLst/>
          </a:prstGeom>
        </p:spPr>
        <p:txBody>
          <a:bodyPr wrap="square">
            <a:spAutoFit/>
          </a:bodyPr>
          <a:lstStyle/>
          <a:p>
            <a:r>
              <a:rPr lang="en-US" sz="3800" b="1" baseline="30000" dirty="0">
                <a:latin typeface="Maiandra GD" panose="020E0502030308020204" pitchFamily="34" charset="0"/>
              </a:rPr>
              <a:t>6 </a:t>
            </a:r>
            <a:r>
              <a:rPr lang="en-US" sz="3800" b="1" dirty="0">
                <a:latin typeface="Maiandra GD" panose="020E0502030308020204" pitchFamily="34" charset="0"/>
              </a:rPr>
              <a:t>That which is born of the flesh is flesh [the physical is merely physical], and that which is born of the Spirit is spirit. </a:t>
            </a:r>
            <a:r>
              <a:rPr lang="en-US" sz="3800" b="1" baseline="30000" dirty="0">
                <a:latin typeface="Maiandra GD" panose="020E0502030308020204" pitchFamily="34" charset="0"/>
              </a:rPr>
              <a:t>7 </a:t>
            </a:r>
            <a:r>
              <a:rPr lang="en-US" sz="3800" b="1" dirty="0">
                <a:latin typeface="Maiandra GD" panose="020E0502030308020204" pitchFamily="34" charset="0"/>
              </a:rPr>
              <a:t>Do not be surprised that I have told you, ‘You must be born again [reborn from above—spiritually transformed, renewed, sanctified].’ </a:t>
            </a:r>
            <a:r>
              <a:rPr lang="en-US" sz="3800" b="1" baseline="30000" dirty="0">
                <a:latin typeface="Maiandra GD" panose="020E0502030308020204" pitchFamily="34" charset="0"/>
              </a:rPr>
              <a:t>8 </a:t>
            </a:r>
            <a:r>
              <a:rPr lang="en-US" sz="3800" b="1" dirty="0">
                <a:latin typeface="Maiandra GD" panose="020E0502030308020204" pitchFamily="34" charset="0"/>
              </a:rPr>
              <a:t>The wind blows where it wishes and you hear its sound, but you do not know where it is coming from and where it is going; so it is with everyone who is born of the Spirit.”</a:t>
            </a:r>
          </a:p>
        </p:txBody>
      </p:sp>
    </p:spTree>
    <p:extLst>
      <p:ext uri="{BB962C8B-B14F-4D97-AF65-F5344CB8AC3E}">
        <p14:creationId xmlns:p14="http://schemas.microsoft.com/office/powerpoint/2010/main" val="41344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716D47-CA57-40C8-9386-011E14835C4D}"/>
              </a:ext>
            </a:extLst>
          </p:cNvPr>
          <p:cNvSpPr/>
          <p:nvPr/>
        </p:nvSpPr>
        <p:spPr>
          <a:xfrm>
            <a:off x="74612" y="1043731"/>
            <a:ext cx="12039600" cy="4770537"/>
          </a:xfrm>
          <a:prstGeom prst="rect">
            <a:avLst/>
          </a:prstGeom>
        </p:spPr>
        <p:txBody>
          <a:bodyPr wrap="square">
            <a:spAutoFit/>
          </a:bodyPr>
          <a:lstStyle/>
          <a:p>
            <a:r>
              <a:rPr lang="en-US" sz="3800" b="1" baseline="30000" dirty="0">
                <a:latin typeface="Maiandra GD" panose="020E0502030308020204" pitchFamily="34" charset="0"/>
              </a:rPr>
              <a:t>9 </a:t>
            </a:r>
            <a:r>
              <a:rPr lang="en-US" sz="3800" b="1" dirty="0">
                <a:latin typeface="Maiandra GD" panose="020E0502030308020204" pitchFamily="34" charset="0"/>
              </a:rPr>
              <a:t>Nicodemus said to Him, “How can these things be </a:t>
            </a:r>
          </a:p>
          <a:p>
            <a:r>
              <a:rPr lang="en-US" sz="3800" b="1" dirty="0">
                <a:latin typeface="Maiandra GD" panose="020E0502030308020204" pitchFamily="34" charset="0"/>
              </a:rPr>
              <a:t>possible?” </a:t>
            </a:r>
            <a:r>
              <a:rPr lang="en-US" sz="3800" b="1" baseline="30000" dirty="0">
                <a:latin typeface="Maiandra GD" panose="020E0502030308020204" pitchFamily="34" charset="0"/>
              </a:rPr>
              <a:t>10 </a:t>
            </a:r>
            <a:r>
              <a:rPr lang="en-US" sz="3800" b="1" dirty="0">
                <a:latin typeface="Maiandra GD" panose="020E0502030308020204" pitchFamily="34" charset="0"/>
              </a:rPr>
              <a:t>Jesus replied, “You are the [great and well-known] teacher of Israel, and yet you do not know </a:t>
            </a:r>
          </a:p>
          <a:p>
            <a:r>
              <a:rPr lang="en-US" sz="3800" b="1" dirty="0">
                <a:latin typeface="Maiandra GD" panose="020E0502030308020204" pitchFamily="34" charset="0"/>
              </a:rPr>
              <a:t>nor understand these things [from Scripture]? </a:t>
            </a:r>
            <a:r>
              <a:rPr lang="en-US" sz="3800" b="1" baseline="30000" dirty="0">
                <a:latin typeface="Maiandra GD" panose="020E0502030308020204" pitchFamily="34" charset="0"/>
              </a:rPr>
              <a:t>11 </a:t>
            </a:r>
            <a:r>
              <a:rPr lang="en-US" sz="3800" b="1" dirty="0">
                <a:latin typeface="Maiandra GD" panose="020E0502030308020204" pitchFamily="34" charset="0"/>
              </a:rPr>
              <a:t>I assure you and most solemnly say to you, we speak only of what we[absolutely] know and testify about what we have [actually] seen [as eyewitnesses]; and [still] you </a:t>
            </a:r>
          </a:p>
          <a:p>
            <a:r>
              <a:rPr lang="en-US" sz="3800" b="1" dirty="0">
                <a:latin typeface="Maiandra GD" panose="020E0502030308020204" pitchFamily="34" charset="0"/>
              </a:rPr>
              <a:t>[reject our evidence and] do not accept our testimony.</a:t>
            </a:r>
          </a:p>
        </p:txBody>
      </p:sp>
    </p:spTree>
    <p:extLst>
      <p:ext uri="{BB962C8B-B14F-4D97-AF65-F5344CB8AC3E}">
        <p14:creationId xmlns:p14="http://schemas.microsoft.com/office/powerpoint/2010/main" val="156482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EB83AC-F752-4931-B96F-75C871AD87ED}"/>
              </a:ext>
            </a:extLst>
          </p:cNvPr>
          <p:cNvSpPr/>
          <p:nvPr/>
        </p:nvSpPr>
        <p:spPr>
          <a:xfrm>
            <a:off x="74612" y="458956"/>
            <a:ext cx="12039600" cy="5940088"/>
          </a:xfrm>
          <a:prstGeom prst="rect">
            <a:avLst/>
          </a:prstGeom>
        </p:spPr>
        <p:txBody>
          <a:bodyPr wrap="square">
            <a:spAutoFit/>
          </a:bodyPr>
          <a:lstStyle/>
          <a:p>
            <a:r>
              <a:rPr lang="en-US" sz="3800" b="1" baseline="30000" dirty="0">
                <a:latin typeface="Maiandra GD" panose="020E0502030308020204" pitchFamily="34" charset="0"/>
              </a:rPr>
              <a:t>12 </a:t>
            </a:r>
            <a:r>
              <a:rPr lang="en-US" sz="3800" b="1" dirty="0">
                <a:latin typeface="Maiandra GD" panose="020E0502030308020204" pitchFamily="34" charset="0"/>
              </a:rPr>
              <a:t>If I told you earthly things [that is, things that happen right here on earth] and you do not believe, how will you believe and trust Me if I tell you heavenly things? </a:t>
            </a:r>
          </a:p>
          <a:p>
            <a:r>
              <a:rPr lang="en-US" sz="3800" b="1" baseline="30000" dirty="0">
                <a:latin typeface="Maiandra GD" panose="020E0502030308020204" pitchFamily="34" charset="0"/>
              </a:rPr>
              <a:t>13 </a:t>
            </a:r>
            <a:r>
              <a:rPr lang="en-US" sz="3800" b="1" dirty="0">
                <a:latin typeface="Maiandra GD" panose="020E0502030308020204" pitchFamily="34" charset="0"/>
              </a:rPr>
              <a:t>No one has gone up into heaven, but there is One who came down from heaven, the Son of Man </a:t>
            </a:r>
          </a:p>
          <a:p>
            <a:r>
              <a:rPr lang="en-US" sz="3800" b="1" dirty="0">
                <a:latin typeface="Maiandra GD" panose="020E0502030308020204" pitchFamily="34" charset="0"/>
              </a:rPr>
              <a:t>[Himself—whose home is in heaven]. </a:t>
            </a:r>
            <a:r>
              <a:rPr lang="en-US" sz="3800" b="1" baseline="30000" dirty="0">
                <a:latin typeface="Maiandra GD" panose="020E0502030308020204" pitchFamily="34" charset="0"/>
              </a:rPr>
              <a:t>14 </a:t>
            </a:r>
            <a:r>
              <a:rPr lang="en-US" sz="3800" b="1" dirty="0">
                <a:latin typeface="Maiandra GD" panose="020E0502030308020204" pitchFamily="34" charset="0"/>
              </a:rPr>
              <a:t>Just as Moses lifted up the [bronze] serpent in the desert [on a pole], </a:t>
            </a:r>
          </a:p>
          <a:p>
            <a:r>
              <a:rPr lang="en-US" sz="3800" b="1" dirty="0">
                <a:latin typeface="Maiandra GD" panose="020E0502030308020204" pitchFamily="34" charset="0"/>
              </a:rPr>
              <a:t>so must the Son of Man be lifted up[on the cross], </a:t>
            </a:r>
            <a:r>
              <a:rPr lang="en-US" sz="3800" b="1" baseline="30000" dirty="0">
                <a:latin typeface="Maiandra GD" panose="020E0502030308020204" pitchFamily="34" charset="0"/>
              </a:rPr>
              <a:t>15 </a:t>
            </a:r>
            <a:r>
              <a:rPr lang="en-US" sz="3800" b="1" dirty="0">
                <a:latin typeface="Maiandra GD" panose="020E0502030308020204" pitchFamily="34" charset="0"/>
              </a:rPr>
              <a:t>so that whoever believes will in Him have eternal life[after physical death, and will actually live forever].</a:t>
            </a:r>
          </a:p>
        </p:txBody>
      </p:sp>
    </p:spTree>
    <p:extLst>
      <p:ext uri="{BB962C8B-B14F-4D97-AF65-F5344CB8AC3E}">
        <p14:creationId xmlns:p14="http://schemas.microsoft.com/office/powerpoint/2010/main" val="193600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9AF43C-50D5-4DBC-9CB3-EDF9951A0F8B}"/>
              </a:ext>
            </a:extLst>
          </p:cNvPr>
          <p:cNvSpPr/>
          <p:nvPr/>
        </p:nvSpPr>
        <p:spPr>
          <a:xfrm>
            <a:off x="74612" y="2213282"/>
            <a:ext cx="12039600" cy="2431435"/>
          </a:xfrm>
          <a:prstGeom prst="rect">
            <a:avLst/>
          </a:prstGeom>
        </p:spPr>
        <p:txBody>
          <a:bodyPr wrap="square">
            <a:spAutoFit/>
          </a:bodyPr>
          <a:lstStyle/>
          <a:p>
            <a:r>
              <a:rPr lang="en-US" sz="3800" b="1" baseline="30000" dirty="0">
                <a:latin typeface="Maiandra GD" panose="020E0502030308020204" pitchFamily="34" charset="0"/>
              </a:rPr>
              <a:t>16 </a:t>
            </a:r>
            <a:r>
              <a:rPr lang="en-US" sz="3800" b="1" dirty="0">
                <a:latin typeface="Maiandra GD" panose="020E0502030308020204" pitchFamily="34" charset="0"/>
              </a:rPr>
              <a:t>“For God so [greatly] loved and dearly prized the world, that He[even] gave His [One and] only begotten Son, so that whoever believes and trusts in Him [as Savior] shall not perish, but have eternal life.</a:t>
            </a:r>
          </a:p>
        </p:txBody>
      </p:sp>
    </p:spTree>
    <p:extLst>
      <p:ext uri="{BB962C8B-B14F-4D97-AF65-F5344CB8AC3E}">
        <p14:creationId xmlns:p14="http://schemas.microsoft.com/office/powerpoint/2010/main" val="29511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588253-FD0D-44ED-8E72-373C0C34773A}"/>
              </a:ext>
            </a:extLst>
          </p:cNvPr>
          <p:cNvSpPr/>
          <p:nvPr/>
        </p:nvSpPr>
        <p:spPr>
          <a:xfrm>
            <a:off x="74612" y="1336119"/>
            <a:ext cx="12039600" cy="4185761"/>
          </a:xfrm>
          <a:prstGeom prst="rect">
            <a:avLst/>
          </a:prstGeom>
        </p:spPr>
        <p:txBody>
          <a:bodyPr wrap="square">
            <a:spAutoFit/>
          </a:bodyPr>
          <a:lstStyle/>
          <a:p>
            <a:r>
              <a:rPr lang="en-US" sz="3800" b="1" baseline="30000" dirty="0">
                <a:latin typeface="Maiandra GD" panose="020E0502030308020204" pitchFamily="34" charset="0"/>
              </a:rPr>
              <a:t>17 </a:t>
            </a:r>
            <a:r>
              <a:rPr lang="en-US" sz="3800" b="1" dirty="0">
                <a:latin typeface="Maiandra GD" panose="020E0502030308020204" pitchFamily="34" charset="0"/>
              </a:rPr>
              <a:t>For God did not send the Son into the world to judge and condemn the world [that is, to initiate the final judgment of the world], but that the world might be saved through Him. </a:t>
            </a:r>
            <a:r>
              <a:rPr lang="en-US" sz="3800" b="1" baseline="30000" dirty="0">
                <a:latin typeface="Maiandra GD" panose="020E0502030308020204" pitchFamily="34" charset="0"/>
              </a:rPr>
              <a:t>18 </a:t>
            </a:r>
            <a:r>
              <a:rPr lang="en-US" sz="3800" b="1" dirty="0">
                <a:latin typeface="Maiandra GD" panose="020E0502030308020204" pitchFamily="34" charset="0"/>
              </a:rPr>
              <a:t>Whoever believes and has decided to trust in Him [as personal Savior and Lord] is not judged[for this one, there is no judgment, no rejection, no condemnation];</a:t>
            </a:r>
          </a:p>
        </p:txBody>
      </p:sp>
    </p:spTree>
    <p:extLst>
      <p:ext uri="{BB962C8B-B14F-4D97-AF65-F5344CB8AC3E}">
        <p14:creationId xmlns:p14="http://schemas.microsoft.com/office/powerpoint/2010/main" val="308111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D1F2E2-2746-4B9D-AD39-6AF9B8A48846}"/>
              </a:ext>
            </a:extLst>
          </p:cNvPr>
          <p:cNvSpPr/>
          <p:nvPr/>
        </p:nvSpPr>
        <p:spPr>
          <a:xfrm>
            <a:off x="74612" y="1336119"/>
            <a:ext cx="12039600" cy="4185761"/>
          </a:xfrm>
          <a:prstGeom prst="rect">
            <a:avLst/>
          </a:prstGeom>
        </p:spPr>
        <p:txBody>
          <a:bodyPr wrap="square">
            <a:spAutoFit/>
          </a:bodyPr>
          <a:lstStyle/>
          <a:p>
            <a:r>
              <a:rPr lang="en-US" sz="3800" b="1" dirty="0">
                <a:latin typeface="Maiandra GD" panose="020E0502030308020204" pitchFamily="34" charset="0"/>
              </a:rPr>
              <a:t>but the one who does not believe [and has decided to reject Him as personal Savior and Lord] is judged already [that one has been convicted and sentenced], </a:t>
            </a:r>
          </a:p>
          <a:p>
            <a:r>
              <a:rPr lang="en-US" sz="3800" b="1" dirty="0">
                <a:latin typeface="Maiandra GD" panose="020E0502030308020204" pitchFamily="34" charset="0"/>
              </a:rPr>
              <a:t>because he has not believed and trusted in the name of the [One and] only begotten Son of God [the One who is truly unique, the only One of His kind, the One who alone can save him].</a:t>
            </a:r>
          </a:p>
        </p:txBody>
      </p:sp>
    </p:spTree>
    <p:extLst>
      <p:ext uri="{BB962C8B-B14F-4D97-AF65-F5344CB8AC3E}">
        <p14:creationId xmlns:p14="http://schemas.microsoft.com/office/powerpoint/2010/main" val="405013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35BDD3-6E2B-44AC-9FE4-8D3735358269}"/>
              </a:ext>
            </a:extLst>
          </p:cNvPr>
          <p:cNvSpPr/>
          <p:nvPr/>
        </p:nvSpPr>
        <p:spPr>
          <a:xfrm>
            <a:off x="74612" y="1920895"/>
            <a:ext cx="12039600" cy="3016210"/>
          </a:xfrm>
          <a:prstGeom prst="rect">
            <a:avLst/>
          </a:prstGeom>
        </p:spPr>
        <p:txBody>
          <a:bodyPr wrap="square">
            <a:spAutoFit/>
          </a:bodyPr>
          <a:lstStyle/>
          <a:p>
            <a:r>
              <a:rPr lang="en-US" sz="3800" b="1" baseline="30000" dirty="0">
                <a:latin typeface="Maiandra GD" panose="020E0502030308020204" pitchFamily="34" charset="0"/>
              </a:rPr>
              <a:t>21 </a:t>
            </a:r>
            <a:r>
              <a:rPr lang="en-US" sz="3800" b="1" dirty="0">
                <a:latin typeface="Maiandra GD" panose="020E0502030308020204" pitchFamily="34" charset="0"/>
              </a:rPr>
              <a:t>But whoever practices truth[and does what is right—morally, ethically, spiritually] comes to the Light, so that his works may be plainly shown to be what they are—accomplished in God [divinely prompted, done with God’s help, in dependence on Him].”</a:t>
            </a:r>
          </a:p>
        </p:txBody>
      </p:sp>
    </p:spTree>
    <p:extLst>
      <p:ext uri="{BB962C8B-B14F-4D97-AF65-F5344CB8AC3E}">
        <p14:creationId xmlns:p14="http://schemas.microsoft.com/office/powerpoint/2010/main" val="246751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503910-20A1-456F-8964-F6836748C3DA}"/>
              </a:ext>
            </a:extLst>
          </p:cNvPr>
          <p:cNvSpPr/>
          <p:nvPr/>
        </p:nvSpPr>
        <p:spPr>
          <a:xfrm>
            <a:off x="74612" y="685800"/>
            <a:ext cx="12039600" cy="3960058"/>
          </a:xfrm>
          <a:prstGeom prst="rect">
            <a:avLst/>
          </a:prstGeom>
        </p:spPr>
        <p:txBody>
          <a:bodyPr wrap="square">
            <a:spAutoFit/>
          </a:bodyPr>
          <a:lstStyle/>
          <a:p>
            <a:r>
              <a:rPr lang="en-US" sz="5400" b="1" i="1" u="sng" baseline="30000" dirty="0">
                <a:latin typeface="Maiandra GD" panose="020E0502030308020204" pitchFamily="34" charset="0"/>
              </a:rPr>
              <a:t>1 Corinthians 15:12-20  (The Message)</a:t>
            </a:r>
          </a:p>
          <a:p>
            <a:endParaRPr lang="en-US" sz="3800" b="1" baseline="30000" dirty="0">
              <a:latin typeface="Maiandra GD" panose="020E0502030308020204" pitchFamily="34" charset="0"/>
            </a:endParaRPr>
          </a:p>
          <a:p>
            <a:r>
              <a:rPr lang="en-US" sz="3800" b="1" baseline="30000" dirty="0">
                <a:latin typeface="Maiandra GD" panose="020E0502030308020204" pitchFamily="34" charset="0"/>
              </a:rPr>
              <a:t>12-15 </a:t>
            </a:r>
            <a:r>
              <a:rPr lang="en-US" sz="3800" b="1" dirty="0">
                <a:latin typeface="Maiandra GD" panose="020E0502030308020204" pitchFamily="34" charset="0"/>
              </a:rPr>
              <a:t>Now, let me ask you something profound yet troubling. If you became believers because you trusted the proclamation that Christ is alive, risen from the dead, how can you let people say that there is no such thing as a resurrection?</a:t>
            </a:r>
          </a:p>
        </p:txBody>
      </p:sp>
    </p:spTree>
    <p:extLst>
      <p:ext uri="{BB962C8B-B14F-4D97-AF65-F5344CB8AC3E}">
        <p14:creationId xmlns:p14="http://schemas.microsoft.com/office/powerpoint/2010/main" val="329773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4C4261-5810-4F97-93ED-DD89817B4926}"/>
              </a:ext>
            </a:extLst>
          </p:cNvPr>
          <p:cNvSpPr/>
          <p:nvPr/>
        </p:nvSpPr>
        <p:spPr>
          <a:xfrm>
            <a:off x="74612" y="1043731"/>
            <a:ext cx="12039600" cy="4770537"/>
          </a:xfrm>
          <a:prstGeom prst="rect">
            <a:avLst/>
          </a:prstGeom>
        </p:spPr>
        <p:txBody>
          <a:bodyPr wrap="square">
            <a:spAutoFit/>
          </a:bodyPr>
          <a:lstStyle/>
          <a:p>
            <a:r>
              <a:rPr lang="en-US" sz="3800" b="1" dirty="0">
                <a:latin typeface="Maiandra GD" panose="020E0502030308020204" pitchFamily="34" charset="0"/>
              </a:rPr>
              <a:t>If there’s no resurrection, there’s no living Christ. And face it—if there’s no resurrection for Christ, everything we’ve told you is smoke and mirrors, and everything you’ve staked your life on is smoke and mirrors. Not only that, but we would be guilty of telling a string of barefaced lies about God, all these affidavits we passed on to you verifying that God raised up Christ—sheer fabrications, if there’s no resurrection</a:t>
            </a:r>
          </a:p>
        </p:txBody>
      </p:sp>
    </p:spTree>
    <p:extLst>
      <p:ext uri="{BB962C8B-B14F-4D97-AF65-F5344CB8AC3E}">
        <p14:creationId xmlns:p14="http://schemas.microsoft.com/office/powerpoint/2010/main" val="31115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2A17F-AF1D-41AE-A8FD-BB90E034DC4F}"/>
              </a:ext>
            </a:extLst>
          </p:cNvPr>
          <p:cNvSpPr/>
          <p:nvPr/>
        </p:nvSpPr>
        <p:spPr>
          <a:xfrm>
            <a:off x="74612" y="458956"/>
            <a:ext cx="12039600" cy="5940088"/>
          </a:xfrm>
          <a:prstGeom prst="rect">
            <a:avLst/>
          </a:prstGeom>
        </p:spPr>
        <p:txBody>
          <a:bodyPr wrap="square">
            <a:spAutoFit/>
          </a:bodyPr>
          <a:lstStyle/>
          <a:p>
            <a:r>
              <a:rPr lang="en-US" sz="3800" b="1" baseline="30000" dirty="0">
                <a:latin typeface="Maiandra GD" panose="020E0502030308020204" pitchFamily="34" charset="0"/>
              </a:rPr>
              <a:t>16-20 </a:t>
            </a:r>
            <a:r>
              <a:rPr lang="en-US" sz="3800" b="1" dirty="0">
                <a:latin typeface="Maiandra GD" panose="020E0502030308020204" pitchFamily="34" charset="0"/>
              </a:rPr>
              <a:t>If corpses can’t be raised, then Christ wasn’t, because he was indeed dead. And if Christ wasn’t raised, then all you’re doing is wandering about in the dark, as lost as ever. It’s even worse for those who died hoping in Christ and resurrection, because they’re already in their graves. If all we get out of Christ is a little inspiration for a few short years, we’re a pretty sorry lot. But the truth is that Christ has been raised up, the first in a long legacy of those who are going to leave the cemeteries.</a:t>
            </a:r>
          </a:p>
        </p:txBody>
      </p:sp>
    </p:spTree>
    <p:extLst>
      <p:ext uri="{BB962C8B-B14F-4D97-AF65-F5344CB8AC3E}">
        <p14:creationId xmlns:p14="http://schemas.microsoft.com/office/powerpoint/2010/main" val="342597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0CBBEF7-AE35-464A-9312-CC070540C69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522413"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85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17000">
              <a:srgbClr val="993366"/>
            </a:gs>
            <a:gs pos="72000">
              <a:srgbClr val="800080"/>
            </a:gs>
            <a:gs pos="100000">
              <a:srgbClr val="660066"/>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 name="Subtitle 1">
            <a:extLst>
              <a:ext uri="{FF2B5EF4-FFF2-40B4-BE49-F238E27FC236}">
                <a16:creationId xmlns:a16="http://schemas.microsoft.com/office/drawing/2014/main" id="{7A48F363-19BE-24FF-9F02-3CED64041221}"/>
              </a:ext>
            </a:extLst>
          </p:cNvPr>
          <p:cNvSpPr>
            <a:spLocks noGrp="1"/>
          </p:cNvSpPr>
          <p:nvPr/>
        </p:nvSpPr>
        <p:spPr>
          <a:xfrm>
            <a:off x="0" y="4139532"/>
            <a:ext cx="12188825" cy="2566068"/>
          </a:xfrm>
          <a:prstGeom prst="rect">
            <a:avLst/>
          </a:prstGeom>
        </p:spPr>
        <p:txBody>
          <a:bodyPr vert="horz" lIns="121931" tIns="60965" rIns="121931" bIns="60965" rtlCol="0">
            <a:norm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ctr" defTabSz="1218987" rtl="0" eaLnBrk="1" fontAlgn="auto" latinLnBrk="0" hangingPunct="1">
              <a:lnSpc>
                <a:spcPct val="150000"/>
              </a:lnSpc>
              <a:spcBef>
                <a:spcPts val="0"/>
              </a:spcBef>
              <a:spcAft>
                <a:spcPts val="0"/>
              </a:spcAft>
              <a:buClrTx/>
              <a:buSzTx/>
              <a:buFontTx/>
              <a:buNone/>
              <a:tabLst/>
              <a:defRPr/>
            </a:pPr>
            <a:r>
              <a:rPr kumimoji="0" lang="en-US" sz="3201" b="1" i="0" u="none" strike="noStrike" kern="1200" cap="none" spc="0" normalizeH="0" baseline="0" noProof="0" dirty="0">
                <a:ln>
                  <a:noFill/>
                </a:ln>
                <a:solidFill>
                  <a:prstClr val="white"/>
                </a:solidFill>
                <a:effectLst/>
                <a:uLnTx/>
                <a:uFillTx/>
                <a:latin typeface="Maiandra GD" panose="020E0502030308020204" pitchFamily="34" charset="0"/>
                <a:ea typeface="+mn-ea"/>
                <a:cs typeface="+mn-cs"/>
              </a:rPr>
              <a:t>Today’s Scripture:</a:t>
            </a:r>
          </a:p>
          <a:p>
            <a:pPr marL="0" marR="0" lvl="0" indent="0" algn="ctr" defTabSz="1218987" rtl="0" eaLnBrk="1" fontAlgn="auto" latinLnBrk="0" hangingPunct="1">
              <a:lnSpc>
                <a:spcPct val="150000"/>
              </a:lnSpc>
              <a:spcBef>
                <a:spcPts val="0"/>
              </a:spcBef>
              <a:spcAft>
                <a:spcPts val="0"/>
              </a:spcAft>
              <a:buClrTx/>
              <a:buSzTx/>
              <a:buFontTx/>
              <a:buNone/>
              <a:tabLst/>
              <a:defRPr/>
            </a:pPr>
            <a:r>
              <a:rPr kumimoji="0" lang="en-US" sz="3601" b="1" i="0" u="none" strike="noStrike" kern="1200" cap="none" spc="0" normalizeH="0" baseline="0" noProof="0" dirty="0">
                <a:ln>
                  <a:noFill/>
                </a:ln>
                <a:solidFill>
                  <a:prstClr val="white"/>
                </a:solidFill>
                <a:effectLst/>
                <a:uLnTx/>
                <a:uFillTx/>
                <a:latin typeface="Maiandra GD" panose="020E0502030308020204" pitchFamily="34" charset="0"/>
                <a:ea typeface="+mn-ea"/>
                <a:cs typeface="+mn-cs"/>
              </a:rPr>
              <a:t>| John 3:1-21 |</a:t>
            </a:r>
            <a:endParaRPr kumimoji="0" lang="en-US" sz="3400" b="1" i="0" u="none" strike="noStrike" kern="1200" cap="none" spc="0" normalizeH="0" baseline="0" noProof="0" dirty="0">
              <a:ln>
                <a:noFill/>
              </a:ln>
              <a:solidFill>
                <a:prstClr val="white"/>
              </a:solidFill>
              <a:effectLst/>
              <a:uLnTx/>
              <a:uFillTx/>
              <a:latin typeface="Maiandra GD" panose="020E0502030308020204" pitchFamily="34" charset="0"/>
              <a:ea typeface="+mn-ea"/>
              <a:cs typeface="+mn-cs"/>
            </a:endParaRPr>
          </a:p>
          <a:p>
            <a:pPr marL="0" marR="0" lvl="0" indent="0" algn="ctr" defTabSz="1218987" rtl="0" eaLnBrk="1" fontAlgn="auto" latinLnBrk="0" hangingPunct="1">
              <a:lnSpc>
                <a:spcPct val="150000"/>
              </a:lnSpc>
              <a:spcBef>
                <a:spcPts val="0"/>
              </a:spcBef>
              <a:spcAft>
                <a:spcPts val="0"/>
              </a:spcAft>
              <a:buClrTx/>
              <a:buSzTx/>
              <a:buFontTx/>
              <a:buNone/>
              <a:tabLst/>
              <a:defRPr/>
            </a:pPr>
            <a:r>
              <a:rPr kumimoji="0" lang="en-US" sz="3201" b="1" i="1" u="none" strike="noStrike" kern="1200" cap="none" spc="0" normalizeH="0" baseline="0" noProof="0" dirty="0">
                <a:ln>
                  <a:noFill/>
                </a:ln>
                <a:solidFill>
                  <a:prstClr val="white"/>
                </a:solidFill>
                <a:effectLst/>
                <a:uLnTx/>
                <a:uFillTx/>
                <a:latin typeface="Maiandra GD" panose="020E0502030308020204" pitchFamily="34" charset="0"/>
                <a:ea typeface="+mn-ea"/>
                <a:cs typeface="+mn-cs"/>
              </a:rPr>
              <a:t>~ Amplified Bible ~</a:t>
            </a:r>
          </a:p>
        </p:txBody>
      </p:sp>
      <p:grpSp>
        <p:nvGrpSpPr>
          <p:cNvPr id="5" name="Group 4">
            <a:extLst>
              <a:ext uri="{FF2B5EF4-FFF2-40B4-BE49-F238E27FC236}">
                <a16:creationId xmlns:a16="http://schemas.microsoft.com/office/drawing/2014/main" id="{6AF7285F-93E0-E09A-3DF7-D946BBCB3092}"/>
              </a:ext>
            </a:extLst>
          </p:cNvPr>
          <p:cNvGrpSpPr/>
          <p:nvPr/>
        </p:nvGrpSpPr>
        <p:grpSpPr>
          <a:xfrm>
            <a:off x="1" y="2133600"/>
            <a:ext cx="12115782" cy="1782026"/>
            <a:chOff x="919903" y="1752600"/>
            <a:chExt cx="10287000" cy="1782026"/>
          </a:xfrm>
        </p:grpSpPr>
        <p:sp>
          <p:nvSpPr>
            <p:cNvPr id="2" name="TextBox 1">
              <a:extLst>
                <a:ext uri="{FF2B5EF4-FFF2-40B4-BE49-F238E27FC236}">
                  <a16:creationId xmlns:a16="http://schemas.microsoft.com/office/drawing/2014/main" id="{F4315238-42E0-4969-3603-06C0BC29D84A}"/>
                </a:ext>
              </a:extLst>
            </p:cNvPr>
            <p:cNvSpPr txBox="1"/>
            <p:nvPr/>
          </p:nvSpPr>
          <p:spPr>
            <a:xfrm>
              <a:off x="919903" y="1752600"/>
              <a:ext cx="10287000" cy="1782026"/>
            </a:xfrm>
            <a:prstGeom prst="rect">
              <a:avLst/>
            </a:prstGeom>
            <a:noFill/>
          </p:spPr>
          <p:txBody>
            <a:bodyPr wrap="square" rtlCol="0">
              <a:spAutoFit/>
            </a:bodyPr>
            <a:lstStyle/>
            <a:p>
              <a:pPr marL="0" marR="0" lvl="0" indent="0" algn="ctr" defTabSz="1218987" rtl="0" eaLnBrk="1" fontAlgn="auto" latinLnBrk="0" hangingPunct="1">
                <a:lnSpc>
                  <a:spcPct val="9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rPr>
                <a:t>Easter: I Can Face Tomorrow!</a:t>
              </a:r>
              <a:endParaRPr kumimoji="0" lang="en-US" sz="60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endParaRPr>
            </a:p>
            <a:p>
              <a:pPr marL="0" marR="0" lvl="0" indent="0" algn="ctr" defTabSz="1218987" rtl="0" eaLnBrk="1" fontAlgn="auto" latinLnBrk="0" hangingPunct="1">
                <a:lnSpc>
                  <a:spcPct val="9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endParaRPr>
            </a:p>
            <a:p>
              <a:pPr marL="0" marR="0" lvl="0" indent="0" algn="ctr" defTabSz="1218987" rtl="0" eaLnBrk="1" fontAlgn="auto" latinLnBrk="0" hangingPunct="1">
                <a:lnSpc>
                  <a:spcPct val="9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endParaRPr>
            </a:p>
            <a:p>
              <a:pPr marL="0" marR="0" lvl="0" indent="0" algn="ctr" defTabSz="1218987" rtl="0" eaLnBrk="1" fontAlgn="auto" latinLnBrk="0" hangingPunct="1">
                <a:lnSpc>
                  <a:spcPct val="9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rPr>
                <a:t>2024: Living a Life of Grace</a:t>
              </a:r>
              <a:endParaRPr kumimoji="0" lang="en-US" sz="40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endParaRPr>
            </a:p>
          </p:txBody>
        </p:sp>
        <p:cxnSp>
          <p:nvCxnSpPr>
            <p:cNvPr id="4" name="Straight Connector 3">
              <a:extLst>
                <a:ext uri="{FF2B5EF4-FFF2-40B4-BE49-F238E27FC236}">
                  <a16:creationId xmlns:a16="http://schemas.microsoft.com/office/drawing/2014/main" id="{1F910858-3F41-9EC7-3E1A-73303E01B382}"/>
                </a:ext>
              </a:extLst>
            </p:cNvPr>
            <p:cNvCxnSpPr>
              <a:cxnSpLocks/>
            </p:cNvCxnSpPr>
            <p:nvPr/>
          </p:nvCxnSpPr>
          <p:spPr>
            <a:xfrm>
              <a:off x="1275734" y="2819400"/>
              <a:ext cx="9575335" cy="0"/>
            </a:xfrm>
            <a:prstGeom prst="line">
              <a:avLst/>
            </a:prstGeom>
            <a:ln w="57150">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grpSp>
    </p:spTree>
    <p:extLst>
      <p:ext uri="{BB962C8B-B14F-4D97-AF65-F5344CB8AC3E}">
        <p14:creationId xmlns:p14="http://schemas.microsoft.com/office/powerpoint/2010/main" val="38698111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84F86D-49F8-45B1-9E35-0AEE056EADA2}"/>
              </a:ext>
            </a:extLst>
          </p:cNvPr>
          <p:cNvSpPr/>
          <p:nvPr/>
        </p:nvSpPr>
        <p:spPr>
          <a:xfrm>
            <a:off x="74612" y="828288"/>
            <a:ext cx="12039600" cy="5201424"/>
          </a:xfrm>
          <a:prstGeom prst="rect">
            <a:avLst/>
          </a:prstGeom>
        </p:spPr>
        <p:txBody>
          <a:bodyPr wrap="square">
            <a:spAutoFit/>
          </a:bodyPr>
          <a:lstStyle/>
          <a:p>
            <a:r>
              <a:rPr lang="en-US" sz="4000" b="1" i="1" u="sng" dirty="0">
                <a:latin typeface="Maiandra GD" panose="020E0502030308020204" pitchFamily="34" charset="0"/>
              </a:rPr>
              <a:t>The New Birth</a:t>
            </a:r>
          </a:p>
          <a:p>
            <a:endParaRPr lang="en-US" sz="2000" b="1" dirty="0">
              <a:latin typeface="Maiandra GD" panose="020E0502030308020204" pitchFamily="34" charset="0"/>
            </a:endParaRPr>
          </a:p>
          <a:p>
            <a:r>
              <a:rPr lang="en-US" sz="3800" b="1" dirty="0">
                <a:latin typeface="Maiandra GD" panose="020E0502030308020204" pitchFamily="34" charset="0"/>
              </a:rPr>
              <a:t>3 Now there was a certain man among the Pharisees named Nicodemus, a ruler (member of the Sanhedrin) among the Jews, </a:t>
            </a:r>
            <a:r>
              <a:rPr lang="en-US" sz="3800" b="1" baseline="30000" dirty="0">
                <a:latin typeface="Maiandra GD" panose="020E0502030308020204" pitchFamily="34" charset="0"/>
              </a:rPr>
              <a:t>2 </a:t>
            </a:r>
            <a:r>
              <a:rPr lang="en-US" sz="3800" b="1" dirty="0">
                <a:latin typeface="Maiandra GD" panose="020E0502030308020204" pitchFamily="34" charset="0"/>
              </a:rPr>
              <a:t>who came to Jesus at night and said to Him, “Rabbi (Teacher), we know [without any doubt] that You have come from God as a teacher; for no one can do these signs [these wonders, these attesting miracles] that You do unless God is with him.” </a:t>
            </a:r>
            <a:endParaRPr lang="en-US" sz="3800" b="1" dirty="0">
              <a:effectLst/>
              <a:latin typeface="Maiandra GD" panose="020E0502030308020204" pitchFamily="34" charset="0"/>
            </a:endParaRPr>
          </a:p>
        </p:txBody>
      </p:sp>
    </p:spTree>
    <p:extLst>
      <p:ext uri="{BB962C8B-B14F-4D97-AF65-F5344CB8AC3E}">
        <p14:creationId xmlns:p14="http://schemas.microsoft.com/office/powerpoint/2010/main" val="315844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ED71A2-B3BF-4C87-9F75-22331552CDC8}"/>
              </a:ext>
            </a:extLst>
          </p:cNvPr>
          <p:cNvSpPr/>
          <p:nvPr/>
        </p:nvSpPr>
        <p:spPr>
          <a:xfrm>
            <a:off x="74612" y="2213282"/>
            <a:ext cx="12039600" cy="2431435"/>
          </a:xfrm>
          <a:prstGeom prst="rect">
            <a:avLst/>
          </a:prstGeom>
        </p:spPr>
        <p:txBody>
          <a:bodyPr wrap="square">
            <a:spAutoFit/>
          </a:bodyPr>
          <a:lstStyle/>
          <a:p>
            <a:r>
              <a:rPr lang="en-US" sz="3800" b="1" baseline="30000" dirty="0">
                <a:latin typeface="Maiandra GD" panose="020E0502030308020204" pitchFamily="34" charset="0"/>
              </a:rPr>
              <a:t>3 </a:t>
            </a:r>
            <a:r>
              <a:rPr lang="en-US" sz="3800" b="1" dirty="0">
                <a:latin typeface="Maiandra GD" panose="020E0502030308020204" pitchFamily="34" charset="0"/>
              </a:rPr>
              <a:t>Jesus answered him, “I assure you and most solemnly say to you, unless a person is born again [reborn from above—spiritually transformed, renewed, sanctified], he cannot [ever] see and experience the kingdom of God.”</a:t>
            </a:r>
          </a:p>
        </p:txBody>
      </p:sp>
    </p:spTree>
    <p:extLst>
      <p:ext uri="{BB962C8B-B14F-4D97-AF65-F5344CB8AC3E}">
        <p14:creationId xmlns:p14="http://schemas.microsoft.com/office/powerpoint/2010/main" val="146866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BE19C0-ACBF-4A1B-9BC6-37E91351BAEB}"/>
              </a:ext>
            </a:extLst>
          </p:cNvPr>
          <p:cNvSpPr/>
          <p:nvPr/>
        </p:nvSpPr>
        <p:spPr>
          <a:xfrm>
            <a:off x="74612" y="1628507"/>
            <a:ext cx="12039600" cy="3600986"/>
          </a:xfrm>
          <a:prstGeom prst="rect">
            <a:avLst/>
          </a:prstGeom>
        </p:spPr>
        <p:txBody>
          <a:bodyPr wrap="square">
            <a:spAutoFit/>
          </a:bodyPr>
          <a:lstStyle/>
          <a:p>
            <a:r>
              <a:rPr lang="en-US" sz="3800" b="1" baseline="30000" dirty="0">
                <a:latin typeface="Maiandra GD" panose="020E0502030308020204" pitchFamily="34" charset="0"/>
              </a:rPr>
              <a:t>4 </a:t>
            </a:r>
            <a:r>
              <a:rPr lang="en-US" sz="3800" b="1" dirty="0">
                <a:latin typeface="Maiandra GD" panose="020E0502030308020204" pitchFamily="34" charset="0"/>
              </a:rPr>
              <a:t>Nicodemus said to Him, “How can a man be born when he is old? He cannot enter his mother’s womb a second time and be born, can he?” </a:t>
            </a:r>
            <a:r>
              <a:rPr lang="en-US" sz="3800" b="1" baseline="30000" dirty="0">
                <a:latin typeface="Maiandra GD" panose="020E0502030308020204" pitchFamily="34" charset="0"/>
              </a:rPr>
              <a:t>5 </a:t>
            </a:r>
            <a:r>
              <a:rPr lang="en-US" sz="3800" b="1" dirty="0">
                <a:latin typeface="Maiandra GD" panose="020E0502030308020204" pitchFamily="34" charset="0"/>
              </a:rPr>
              <a:t>Jesus answered, “I assure you and most solemnly say to you, unless one is born of water and the Spirit he cannot [ever] enter the kingdom of God.</a:t>
            </a:r>
          </a:p>
        </p:txBody>
      </p:sp>
    </p:spTree>
    <p:extLst>
      <p:ext uri="{BB962C8B-B14F-4D97-AF65-F5344CB8AC3E}">
        <p14:creationId xmlns:p14="http://schemas.microsoft.com/office/powerpoint/2010/main" val="416761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TF02804895" id="{68999234-8DFD-4917-9E9A-A1A0AECD5E67}" vid="{F8691E0C-9980-4F34-AB76-18F64CB286D1}"/>
    </a:ext>
  </a:extLst>
</a:theme>
</file>

<file path=ppt/theme/theme2.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1380992</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template makes an impression with its bold red background, radial sunburst pattern, and contrasting black title bar. Consider it for your small business or marketing presentation. Or, take advantage of the red color scheme to make a holiday-themed presentation.  Compatible with PowerPoint 2013 and later, this template offers a variety of slide layouts including title slides, bulleted lists, photo with captions, a sample chart, and blank slide, all in a widescreen (16X9) format.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2011-12-19T18:35:00+00:00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TP102804893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725212</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1BC18E0-614B-4152-A3EE-8AA2B60C7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076977-ECB7-44C2-A70D-853BB6B41242}">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4873beb7-5857-4685-be1f-d57550cc96cc"/>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0A765CE0-A8A0-42E0-82D2-3F870DB4D5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Red radial lines presentation (widescreen)</Template>
  <TotalTime>225</TotalTime>
  <Words>1065</Words>
  <Application>Microsoft Office PowerPoint</Application>
  <PresentationFormat>Custom</PresentationFormat>
  <Paragraphs>37</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Californian FB</vt:lpstr>
      <vt:lpstr>Cambria</vt:lpstr>
      <vt:lpstr>Maiandra GD</vt:lpstr>
      <vt:lpstr>Red Radial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 I Can Face Tomorrow!</dc:title>
  <dc:creator>Joel Flowers</dc:creator>
  <cp:lastModifiedBy>Joe Puetz</cp:lastModifiedBy>
  <cp:revision>22</cp:revision>
  <cp:lastPrinted>2019-03-10T02:19:44Z</cp:lastPrinted>
  <dcterms:created xsi:type="dcterms:W3CDTF">2018-06-24T01:56:20Z</dcterms:created>
  <dcterms:modified xsi:type="dcterms:W3CDTF">2024-02-24T23:04:15Z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