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 id="2147483683" r:id="rId5"/>
  </p:sldMasterIdLst>
  <p:notesMasterIdLst>
    <p:notesMasterId r:id="rId18"/>
  </p:notesMasterIdLst>
  <p:handoutMasterIdLst>
    <p:handoutMasterId r:id="rId19"/>
  </p:handoutMasterIdLst>
  <p:sldIdLst>
    <p:sldId id="311" r:id="rId6"/>
    <p:sldId id="340" r:id="rId7"/>
    <p:sldId id="331" r:id="rId8"/>
    <p:sldId id="332" r:id="rId9"/>
    <p:sldId id="333" r:id="rId10"/>
    <p:sldId id="334" r:id="rId11"/>
    <p:sldId id="318" r:id="rId12"/>
    <p:sldId id="335" r:id="rId13"/>
    <p:sldId id="336" r:id="rId14"/>
    <p:sldId id="337" r:id="rId15"/>
    <p:sldId id="338" r:id="rId16"/>
    <p:sldId id="339" r:id="rId17"/>
  </p:sldIdLst>
  <p:sldSz cx="12188825" cy="6858000"/>
  <p:notesSz cx="7102475" cy="9388475"/>
  <p:defaultTextStyle>
    <a:defPPr>
      <a:defRPr lang="en-US"/>
    </a:defPPr>
    <a:lvl1pPr marL="0" algn="l" defTabSz="1218987" rtl="0" eaLnBrk="1" latinLnBrk="0" hangingPunct="1">
      <a:defRPr sz="2400" kern="1200">
        <a:solidFill>
          <a:schemeClr val="tx1"/>
        </a:solidFill>
        <a:latin typeface="+mn-lt"/>
        <a:ea typeface="+mn-ea"/>
        <a:cs typeface="+mn-cs"/>
      </a:defRPr>
    </a:lvl1pPr>
    <a:lvl2pPr marL="609493" algn="l" defTabSz="1218987" rtl="0" eaLnBrk="1" latinLnBrk="0" hangingPunct="1">
      <a:defRPr sz="2400" kern="1200">
        <a:solidFill>
          <a:schemeClr val="tx1"/>
        </a:solidFill>
        <a:latin typeface="+mn-lt"/>
        <a:ea typeface="+mn-ea"/>
        <a:cs typeface="+mn-cs"/>
      </a:defRPr>
    </a:lvl2pPr>
    <a:lvl3pPr marL="1218987" algn="l" defTabSz="1218987" rtl="0" eaLnBrk="1" latinLnBrk="0" hangingPunct="1">
      <a:defRPr sz="2400" kern="1200">
        <a:solidFill>
          <a:schemeClr val="tx1"/>
        </a:solidFill>
        <a:latin typeface="+mn-lt"/>
        <a:ea typeface="+mn-ea"/>
        <a:cs typeface="+mn-cs"/>
      </a:defRPr>
    </a:lvl3pPr>
    <a:lvl4pPr marL="1828480" algn="l" defTabSz="1218987" rtl="0" eaLnBrk="1" latinLnBrk="0" hangingPunct="1">
      <a:defRPr sz="2400" kern="1200">
        <a:solidFill>
          <a:schemeClr val="tx1"/>
        </a:solidFill>
        <a:latin typeface="+mn-lt"/>
        <a:ea typeface="+mn-ea"/>
        <a:cs typeface="+mn-cs"/>
      </a:defRPr>
    </a:lvl4pPr>
    <a:lvl5pPr marL="2437973" algn="l" defTabSz="1218987" rtl="0" eaLnBrk="1" latinLnBrk="0" hangingPunct="1">
      <a:defRPr sz="2400" kern="1200">
        <a:solidFill>
          <a:schemeClr val="tx1"/>
        </a:solidFill>
        <a:latin typeface="+mn-lt"/>
        <a:ea typeface="+mn-ea"/>
        <a:cs typeface="+mn-cs"/>
      </a:defRPr>
    </a:lvl5pPr>
    <a:lvl6pPr marL="3047467" algn="l" defTabSz="1218987" rtl="0" eaLnBrk="1" latinLnBrk="0" hangingPunct="1">
      <a:defRPr sz="2400" kern="1200">
        <a:solidFill>
          <a:schemeClr val="tx1"/>
        </a:solidFill>
        <a:latin typeface="+mn-lt"/>
        <a:ea typeface="+mn-ea"/>
        <a:cs typeface="+mn-cs"/>
      </a:defRPr>
    </a:lvl6pPr>
    <a:lvl7pPr marL="3656960" algn="l" defTabSz="1218987" rtl="0" eaLnBrk="1" latinLnBrk="0" hangingPunct="1">
      <a:defRPr sz="2400" kern="1200">
        <a:solidFill>
          <a:schemeClr val="tx1"/>
        </a:solidFill>
        <a:latin typeface="+mn-lt"/>
        <a:ea typeface="+mn-ea"/>
        <a:cs typeface="+mn-cs"/>
      </a:defRPr>
    </a:lvl7pPr>
    <a:lvl8pPr marL="4266453" algn="l" defTabSz="1218987" rtl="0" eaLnBrk="1" latinLnBrk="0" hangingPunct="1">
      <a:defRPr sz="2400" kern="1200">
        <a:solidFill>
          <a:schemeClr val="tx1"/>
        </a:solidFill>
        <a:latin typeface="+mn-lt"/>
        <a:ea typeface="+mn-ea"/>
        <a:cs typeface="+mn-cs"/>
      </a:defRPr>
    </a:lvl8pPr>
    <a:lvl9pPr marL="4875947" algn="l" defTabSz="1218987" rtl="0" eaLnBrk="1" latinLnBrk="0" hangingPunct="1">
      <a:defRPr sz="2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6" pos="3839">
          <p15:clr>
            <a:srgbClr val="A4A3A4"/>
          </p15:clr>
        </p15:guide>
      </p15:sldGuideLst>
    </p:ext>
    <p:ext uri="{2D200454-40CA-4A62-9FC3-DE9A4176ACB9}">
      <p15:notesGuideLst xmlns:p15="http://schemas.microsoft.com/office/powerpoint/2012/main">
        <p15:guide id="1" orient="horz" pos="2957" userDrawn="1">
          <p15:clr>
            <a:srgbClr val="A4A3A4"/>
          </p15:clr>
        </p15:guide>
        <p15:guide id="2" pos="2237"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D03447BB-5D67-496B-8E87-E561075AD55C}">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03447BB-5D67-496B-8E87-E561075AD55C}" styleName="Dark Style 1 - Accent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311" autoAdjust="0"/>
    <p:restoredTop sz="94280" autoAdjust="0"/>
  </p:normalViewPr>
  <p:slideViewPr>
    <p:cSldViewPr>
      <p:cViewPr varScale="1">
        <p:scale>
          <a:sx n="105" d="100"/>
          <a:sy n="105" d="100"/>
        </p:scale>
        <p:origin x="756" y="102"/>
      </p:cViewPr>
      <p:guideLst>
        <p:guide orient="horz" pos="2160"/>
        <p:guide pos="3839"/>
      </p:guideLst>
    </p:cSldViewPr>
  </p:slideViewPr>
  <p:notesTextViewPr>
    <p:cViewPr>
      <p:scale>
        <a:sx n="1" d="1"/>
        <a:sy n="1" d="1"/>
      </p:scale>
      <p:origin x="0" y="0"/>
    </p:cViewPr>
  </p:notesTextViewPr>
  <p:notesViewPr>
    <p:cSldViewPr showGuides="1">
      <p:cViewPr varScale="1">
        <p:scale>
          <a:sx n="63" d="100"/>
          <a:sy n="63" d="100"/>
        </p:scale>
        <p:origin x="2838" y="108"/>
      </p:cViewPr>
      <p:guideLst>
        <p:guide orient="horz" pos="2957"/>
        <p:guide pos="2237"/>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69424"/>
          </a:xfrm>
          <a:prstGeom prst="rect">
            <a:avLst/>
          </a:prstGeom>
        </p:spPr>
        <p:txBody>
          <a:bodyPr vert="horz" lIns="94221" tIns="47111" rIns="94221" bIns="47111" rtlCol="0"/>
          <a:lstStyle>
            <a:lvl1pPr algn="l">
              <a:defRPr sz="1200"/>
            </a:lvl1pPr>
          </a:lstStyle>
          <a:p>
            <a:endParaRPr/>
          </a:p>
        </p:txBody>
      </p:sp>
      <p:sp>
        <p:nvSpPr>
          <p:cNvPr id="3" name="Date Placeholder 2"/>
          <p:cNvSpPr>
            <a:spLocks noGrp="1"/>
          </p:cNvSpPr>
          <p:nvPr>
            <p:ph type="dt" sz="quarter" idx="1"/>
          </p:nvPr>
        </p:nvSpPr>
        <p:spPr>
          <a:xfrm>
            <a:off x="4023093" y="0"/>
            <a:ext cx="3077739" cy="469424"/>
          </a:xfrm>
          <a:prstGeom prst="rect">
            <a:avLst/>
          </a:prstGeom>
        </p:spPr>
        <p:txBody>
          <a:bodyPr vert="horz" lIns="94221" tIns="47111" rIns="94221" bIns="47111" rtlCol="0"/>
          <a:lstStyle>
            <a:lvl1pPr algn="r">
              <a:defRPr sz="1200"/>
            </a:lvl1pPr>
          </a:lstStyle>
          <a:p>
            <a:fld id="{4954C6E1-AF92-4FB7-A013-0B520EBC30AE}" type="datetimeFigureOut">
              <a:rPr lang="en-US"/>
              <a:t>3/16/2024</a:t>
            </a:fld>
            <a:endParaRPr/>
          </a:p>
        </p:txBody>
      </p:sp>
      <p:sp>
        <p:nvSpPr>
          <p:cNvPr id="4" name="Footer Placeholder 3"/>
          <p:cNvSpPr>
            <a:spLocks noGrp="1"/>
          </p:cNvSpPr>
          <p:nvPr>
            <p:ph type="ftr" sz="quarter" idx="2"/>
          </p:nvPr>
        </p:nvSpPr>
        <p:spPr>
          <a:xfrm>
            <a:off x="0" y="8917422"/>
            <a:ext cx="3077739" cy="469424"/>
          </a:xfrm>
          <a:prstGeom prst="rect">
            <a:avLst/>
          </a:prstGeom>
        </p:spPr>
        <p:txBody>
          <a:bodyPr vert="horz" lIns="94221" tIns="47111" rIns="94221" bIns="47111" rtlCol="0" anchor="b"/>
          <a:lstStyle>
            <a:lvl1pPr algn="l">
              <a:defRPr sz="1200"/>
            </a:lvl1pPr>
          </a:lstStyle>
          <a:p>
            <a:endParaRPr/>
          </a:p>
        </p:txBody>
      </p:sp>
      <p:sp>
        <p:nvSpPr>
          <p:cNvPr id="5" name="Slide Number Placeholder 4"/>
          <p:cNvSpPr>
            <a:spLocks noGrp="1"/>
          </p:cNvSpPr>
          <p:nvPr>
            <p:ph type="sldNum" sz="quarter" idx="3"/>
          </p:nvPr>
        </p:nvSpPr>
        <p:spPr>
          <a:xfrm>
            <a:off x="4023093" y="8917422"/>
            <a:ext cx="3077739" cy="469424"/>
          </a:xfrm>
          <a:prstGeom prst="rect">
            <a:avLst/>
          </a:prstGeom>
        </p:spPr>
        <p:txBody>
          <a:bodyPr vert="horz" lIns="94221" tIns="47111" rIns="94221" bIns="47111" rtlCol="0" anchor="b"/>
          <a:lstStyle>
            <a:lvl1pPr algn="r">
              <a:defRPr sz="1200"/>
            </a:lvl1pPr>
          </a:lstStyle>
          <a:p>
            <a:fld id="{DA52D9BF-D574-4807-B36C-9E2A025BE826}" type="slidenum">
              <a:rPr/>
              <a:t>‹#›</a:t>
            </a:fld>
            <a:endParaRPr/>
          </a:p>
        </p:txBody>
      </p:sp>
    </p:spTree>
    <p:extLst>
      <p:ext uri="{BB962C8B-B14F-4D97-AF65-F5344CB8AC3E}">
        <p14:creationId xmlns:p14="http://schemas.microsoft.com/office/powerpoint/2010/main" val="23067921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69424"/>
          </a:xfrm>
          <a:prstGeom prst="rect">
            <a:avLst/>
          </a:prstGeom>
        </p:spPr>
        <p:txBody>
          <a:bodyPr vert="horz" lIns="94221" tIns="47111" rIns="94221" bIns="47111" rtlCol="0"/>
          <a:lstStyle>
            <a:lvl1pPr algn="l">
              <a:defRPr sz="1200"/>
            </a:lvl1pPr>
          </a:lstStyle>
          <a:p>
            <a:endParaRPr/>
          </a:p>
        </p:txBody>
      </p:sp>
      <p:sp>
        <p:nvSpPr>
          <p:cNvPr id="3" name="Date Placeholder 2"/>
          <p:cNvSpPr>
            <a:spLocks noGrp="1"/>
          </p:cNvSpPr>
          <p:nvPr>
            <p:ph type="dt" idx="1"/>
          </p:nvPr>
        </p:nvSpPr>
        <p:spPr>
          <a:xfrm>
            <a:off x="4023093" y="0"/>
            <a:ext cx="3077739" cy="469424"/>
          </a:xfrm>
          <a:prstGeom prst="rect">
            <a:avLst/>
          </a:prstGeom>
        </p:spPr>
        <p:txBody>
          <a:bodyPr vert="horz" lIns="94221" tIns="47111" rIns="94221" bIns="47111" rtlCol="0"/>
          <a:lstStyle>
            <a:lvl1pPr algn="r">
              <a:defRPr sz="1200"/>
            </a:lvl1pPr>
          </a:lstStyle>
          <a:p>
            <a:fld id="{95C10850-0874-4A61-99B4-D613C5E8D9EA}" type="datetimeFigureOut">
              <a:rPr lang="en-US"/>
              <a:t>3/16/2024</a:t>
            </a:fld>
            <a:endParaRPr/>
          </a:p>
        </p:txBody>
      </p:sp>
      <p:sp>
        <p:nvSpPr>
          <p:cNvPr id="4" name="Slide Image Placeholder 3"/>
          <p:cNvSpPr>
            <a:spLocks noGrp="1" noRot="1" noChangeAspect="1"/>
          </p:cNvSpPr>
          <p:nvPr>
            <p:ph type="sldImg" idx="2"/>
          </p:nvPr>
        </p:nvSpPr>
        <p:spPr>
          <a:xfrm>
            <a:off x="422275" y="703263"/>
            <a:ext cx="6257925" cy="3521075"/>
          </a:xfrm>
          <a:prstGeom prst="rect">
            <a:avLst/>
          </a:prstGeom>
          <a:noFill/>
          <a:ln w="12700">
            <a:solidFill>
              <a:prstClr val="black"/>
            </a:solidFill>
          </a:ln>
        </p:spPr>
        <p:txBody>
          <a:bodyPr vert="horz" lIns="94221" tIns="47111" rIns="94221" bIns="47111" rtlCol="0" anchor="ctr"/>
          <a:lstStyle/>
          <a:p>
            <a:endParaRPr/>
          </a:p>
        </p:txBody>
      </p:sp>
      <p:sp>
        <p:nvSpPr>
          <p:cNvPr id="5" name="Notes Placeholder 4"/>
          <p:cNvSpPr>
            <a:spLocks noGrp="1"/>
          </p:cNvSpPr>
          <p:nvPr>
            <p:ph type="body" sz="quarter" idx="3"/>
          </p:nvPr>
        </p:nvSpPr>
        <p:spPr>
          <a:xfrm>
            <a:off x="710248" y="4459526"/>
            <a:ext cx="5681980" cy="4224814"/>
          </a:xfrm>
          <a:prstGeom prst="rect">
            <a:avLst/>
          </a:prstGeom>
        </p:spPr>
        <p:txBody>
          <a:bodyPr vert="horz" lIns="94221" tIns="47111" rIns="94221" bIns="47111" rtlCol="0"/>
          <a:lstStyle/>
          <a:p>
            <a:pPr lvl="0"/>
            <a:r>
              <a:t>Click to edit Master text styles</a:t>
            </a:r>
          </a:p>
          <a:p>
            <a:pPr lvl="1"/>
            <a:r>
              <a:t>Second level</a:t>
            </a:r>
          </a:p>
          <a:p>
            <a:pPr lvl="2"/>
            <a:r>
              <a:t>Third level</a:t>
            </a:r>
          </a:p>
          <a:p>
            <a:pPr lvl="3"/>
            <a:r>
              <a:t>Fourth level</a:t>
            </a:r>
          </a:p>
          <a:p>
            <a:pPr lvl="4"/>
            <a:r>
              <a:t>Fifth level</a:t>
            </a:r>
          </a:p>
        </p:txBody>
      </p:sp>
      <p:sp>
        <p:nvSpPr>
          <p:cNvPr id="6" name="Footer Placeholder 5"/>
          <p:cNvSpPr>
            <a:spLocks noGrp="1"/>
          </p:cNvSpPr>
          <p:nvPr>
            <p:ph type="ftr" sz="quarter" idx="4"/>
          </p:nvPr>
        </p:nvSpPr>
        <p:spPr>
          <a:xfrm>
            <a:off x="0" y="8917422"/>
            <a:ext cx="3077739" cy="469424"/>
          </a:xfrm>
          <a:prstGeom prst="rect">
            <a:avLst/>
          </a:prstGeom>
        </p:spPr>
        <p:txBody>
          <a:bodyPr vert="horz" lIns="94221" tIns="47111" rIns="94221" bIns="47111" rtlCol="0" anchor="b"/>
          <a:lstStyle>
            <a:lvl1pPr algn="l">
              <a:defRPr sz="1200"/>
            </a:lvl1pPr>
          </a:lstStyle>
          <a:p>
            <a:endParaRPr/>
          </a:p>
        </p:txBody>
      </p:sp>
      <p:sp>
        <p:nvSpPr>
          <p:cNvPr id="7" name="Slide Number Placeholder 6"/>
          <p:cNvSpPr>
            <a:spLocks noGrp="1"/>
          </p:cNvSpPr>
          <p:nvPr>
            <p:ph type="sldNum" sz="quarter" idx="5"/>
          </p:nvPr>
        </p:nvSpPr>
        <p:spPr>
          <a:xfrm>
            <a:off x="4023093" y="8917422"/>
            <a:ext cx="3077739" cy="469424"/>
          </a:xfrm>
          <a:prstGeom prst="rect">
            <a:avLst/>
          </a:prstGeom>
        </p:spPr>
        <p:txBody>
          <a:bodyPr vert="horz" lIns="94221" tIns="47111" rIns="94221" bIns="47111" rtlCol="0" anchor="b"/>
          <a:lstStyle>
            <a:lvl1pPr algn="r">
              <a:defRPr sz="1200"/>
            </a:lvl1pPr>
          </a:lstStyle>
          <a:p>
            <a:fld id="{9E11EC53-F507-411E-9ADC-FBCFECE09D3D}" type="slidenum">
              <a:rPr/>
              <a:t>‹#›</a:t>
            </a:fld>
            <a:endParaRPr/>
          </a:p>
        </p:txBody>
      </p:sp>
    </p:spTree>
    <p:extLst>
      <p:ext uri="{BB962C8B-B14F-4D97-AF65-F5344CB8AC3E}">
        <p14:creationId xmlns:p14="http://schemas.microsoft.com/office/powerpoint/2010/main" val="758182631"/>
      </p:ext>
    </p:extLst>
  </p:cSld>
  <p:clrMap bg1="lt1" tx1="dk1" bg2="lt2" tx2="dk2" accent1="accent1" accent2="accent2" accent3="accent3" accent4="accent4" accent5="accent5" accent6="accent6" hlink="hlink" folHlink="folHlink"/>
  <p:notesStyle>
    <a:lvl1pPr marL="0" algn="l" defTabSz="1218987" rtl="0" eaLnBrk="1" latinLnBrk="0" hangingPunct="1">
      <a:defRPr sz="1600" kern="1200">
        <a:solidFill>
          <a:schemeClr val="tx1"/>
        </a:solidFill>
        <a:latin typeface="+mn-lt"/>
        <a:ea typeface="+mn-ea"/>
        <a:cs typeface="+mn-cs"/>
      </a:defRPr>
    </a:lvl1pPr>
    <a:lvl2pPr marL="609493" algn="l" defTabSz="1218987" rtl="0" eaLnBrk="1" latinLnBrk="0" hangingPunct="1">
      <a:defRPr sz="1600" kern="1200">
        <a:solidFill>
          <a:schemeClr val="tx1"/>
        </a:solidFill>
        <a:latin typeface="+mn-lt"/>
        <a:ea typeface="+mn-ea"/>
        <a:cs typeface="+mn-cs"/>
      </a:defRPr>
    </a:lvl2pPr>
    <a:lvl3pPr marL="1218987" algn="l" defTabSz="1218987" rtl="0" eaLnBrk="1" latinLnBrk="0" hangingPunct="1">
      <a:defRPr sz="1600" kern="1200">
        <a:solidFill>
          <a:schemeClr val="tx1"/>
        </a:solidFill>
        <a:latin typeface="+mn-lt"/>
        <a:ea typeface="+mn-ea"/>
        <a:cs typeface="+mn-cs"/>
      </a:defRPr>
    </a:lvl3pPr>
    <a:lvl4pPr marL="1828480" algn="l" defTabSz="1218987" rtl="0" eaLnBrk="1" latinLnBrk="0" hangingPunct="1">
      <a:defRPr sz="1600" kern="1200">
        <a:solidFill>
          <a:schemeClr val="tx1"/>
        </a:solidFill>
        <a:latin typeface="+mn-lt"/>
        <a:ea typeface="+mn-ea"/>
        <a:cs typeface="+mn-cs"/>
      </a:defRPr>
    </a:lvl4pPr>
    <a:lvl5pPr marL="2437973" algn="l" defTabSz="1218987" rtl="0" eaLnBrk="1" latinLnBrk="0" hangingPunct="1">
      <a:defRPr sz="1600" kern="1200">
        <a:solidFill>
          <a:schemeClr val="tx1"/>
        </a:solidFill>
        <a:latin typeface="+mn-lt"/>
        <a:ea typeface="+mn-ea"/>
        <a:cs typeface="+mn-cs"/>
      </a:defRPr>
    </a:lvl5pPr>
    <a:lvl6pPr marL="3047467" algn="l" defTabSz="1218987" rtl="0" eaLnBrk="1" latinLnBrk="0" hangingPunct="1">
      <a:defRPr sz="1600" kern="1200">
        <a:solidFill>
          <a:schemeClr val="tx1"/>
        </a:solidFill>
        <a:latin typeface="+mn-lt"/>
        <a:ea typeface="+mn-ea"/>
        <a:cs typeface="+mn-cs"/>
      </a:defRPr>
    </a:lvl6pPr>
    <a:lvl7pPr marL="3656960" algn="l" defTabSz="1218987" rtl="0" eaLnBrk="1" latinLnBrk="0" hangingPunct="1">
      <a:defRPr sz="1600" kern="1200">
        <a:solidFill>
          <a:schemeClr val="tx1"/>
        </a:solidFill>
        <a:latin typeface="+mn-lt"/>
        <a:ea typeface="+mn-ea"/>
        <a:cs typeface="+mn-cs"/>
      </a:defRPr>
    </a:lvl7pPr>
    <a:lvl8pPr marL="4266453" algn="l" defTabSz="1218987" rtl="0" eaLnBrk="1" latinLnBrk="0" hangingPunct="1">
      <a:defRPr sz="1600" kern="1200">
        <a:solidFill>
          <a:schemeClr val="tx1"/>
        </a:solidFill>
        <a:latin typeface="+mn-lt"/>
        <a:ea typeface="+mn-ea"/>
        <a:cs typeface="+mn-cs"/>
      </a:defRPr>
    </a:lvl8pPr>
    <a:lvl9pPr marL="4875947" algn="l" defTabSz="1218987" rtl="0" eaLnBrk="1" latinLnBrk="0" hangingPunct="1">
      <a:defRPr sz="16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Isosceles Triangle 5"/>
          <p:cNvSpPr/>
          <p:nvPr/>
        </p:nvSpPr>
        <p:spPr>
          <a:xfrm>
            <a:off x="-1607" y="-1115"/>
            <a:ext cx="12190403" cy="6863692"/>
          </a:xfrm>
          <a:custGeom>
            <a:avLst/>
            <a:gdLst/>
            <a:ahLst/>
            <a:cxnLst/>
            <a:rect l="l" t="t" r="r" b="b"/>
            <a:pathLst>
              <a:path w="9145184" h="5147769">
                <a:moveTo>
                  <a:pt x="4573206" y="2611793"/>
                </a:moveTo>
                <a:lnTo>
                  <a:pt x="4673081" y="5144337"/>
                </a:lnTo>
                <a:lnTo>
                  <a:pt x="4473331" y="5144337"/>
                </a:lnTo>
                <a:close/>
                <a:moveTo>
                  <a:pt x="4571642" y="2577669"/>
                </a:moveTo>
                <a:lnTo>
                  <a:pt x="4568842" y="2582993"/>
                </a:lnTo>
                <a:lnTo>
                  <a:pt x="4572592" y="2595063"/>
                </a:lnTo>
                <a:lnTo>
                  <a:pt x="4576342" y="2582993"/>
                </a:lnTo>
                <a:lnTo>
                  <a:pt x="4573542" y="2577669"/>
                </a:lnTo>
                <a:lnTo>
                  <a:pt x="4576527" y="2582398"/>
                </a:lnTo>
                <a:lnTo>
                  <a:pt x="4577948" y="2577822"/>
                </a:lnTo>
                <a:lnTo>
                  <a:pt x="4576812" y="2582849"/>
                </a:lnTo>
                <a:lnTo>
                  <a:pt x="6195680" y="5147769"/>
                </a:lnTo>
                <a:lnTo>
                  <a:pt x="5925258" y="5147769"/>
                </a:lnTo>
                <a:lnTo>
                  <a:pt x="4576648" y="2583574"/>
                </a:lnTo>
                <a:lnTo>
                  <a:pt x="4573436" y="2597778"/>
                </a:lnTo>
                <a:lnTo>
                  <a:pt x="5365626" y="5147732"/>
                </a:lnTo>
                <a:lnTo>
                  <a:pt x="5148352" y="5147731"/>
                </a:lnTo>
                <a:lnTo>
                  <a:pt x="4572592" y="2601509"/>
                </a:lnTo>
                <a:lnTo>
                  <a:pt x="3996832" y="5147731"/>
                </a:lnTo>
                <a:lnTo>
                  <a:pt x="3779558" y="5147732"/>
                </a:lnTo>
                <a:lnTo>
                  <a:pt x="4571749" y="2597778"/>
                </a:lnTo>
                <a:lnTo>
                  <a:pt x="4568537" y="2583574"/>
                </a:lnTo>
                <a:lnTo>
                  <a:pt x="3219926" y="5147769"/>
                </a:lnTo>
                <a:lnTo>
                  <a:pt x="2949504" y="5147769"/>
                </a:lnTo>
                <a:lnTo>
                  <a:pt x="4568373" y="2582849"/>
                </a:lnTo>
                <a:lnTo>
                  <a:pt x="4567236" y="2577822"/>
                </a:lnTo>
                <a:lnTo>
                  <a:pt x="4568658" y="2582398"/>
                </a:lnTo>
                <a:close/>
                <a:moveTo>
                  <a:pt x="4575557" y="2575085"/>
                </a:moveTo>
                <a:lnTo>
                  <a:pt x="7359080" y="5147393"/>
                </a:lnTo>
                <a:lnTo>
                  <a:pt x="6952676" y="5147393"/>
                </a:lnTo>
                <a:close/>
                <a:moveTo>
                  <a:pt x="4569627" y="2575085"/>
                </a:moveTo>
                <a:lnTo>
                  <a:pt x="2192508" y="5147393"/>
                </a:lnTo>
                <a:lnTo>
                  <a:pt x="1786104" y="5147393"/>
                </a:lnTo>
                <a:close/>
                <a:moveTo>
                  <a:pt x="4575024" y="2574459"/>
                </a:moveTo>
                <a:lnTo>
                  <a:pt x="4578940" y="2575344"/>
                </a:lnTo>
                <a:lnTo>
                  <a:pt x="4578048" y="2574781"/>
                </a:lnTo>
                <a:lnTo>
                  <a:pt x="4579253" y="2575415"/>
                </a:lnTo>
                <a:lnTo>
                  <a:pt x="9145184" y="3607878"/>
                </a:lnTo>
                <a:lnTo>
                  <a:pt x="9145184" y="3994264"/>
                </a:lnTo>
                <a:lnTo>
                  <a:pt x="4580914" y="2576289"/>
                </a:lnTo>
                <a:lnTo>
                  <a:pt x="9144554" y="4976484"/>
                </a:lnTo>
                <a:lnTo>
                  <a:pt x="9144554" y="5147483"/>
                </a:lnTo>
                <a:lnTo>
                  <a:pt x="8654212" y="5147483"/>
                </a:lnTo>
                <a:lnTo>
                  <a:pt x="4579973" y="2575996"/>
                </a:lnTo>
                <a:close/>
                <a:moveTo>
                  <a:pt x="4570160" y="2574459"/>
                </a:moveTo>
                <a:lnTo>
                  <a:pt x="4565211" y="2575996"/>
                </a:lnTo>
                <a:lnTo>
                  <a:pt x="490972" y="5147483"/>
                </a:lnTo>
                <a:lnTo>
                  <a:pt x="629" y="5147483"/>
                </a:lnTo>
                <a:lnTo>
                  <a:pt x="630" y="4976484"/>
                </a:lnTo>
                <a:lnTo>
                  <a:pt x="4564270" y="2576289"/>
                </a:lnTo>
                <a:lnTo>
                  <a:pt x="0" y="3994264"/>
                </a:lnTo>
                <a:lnTo>
                  <a:pt x="0" y="3607878"/>
                </a:lnTo>
                <a:lnTo>
                  <a:pt x="4565931" y="2575415"/>
                </a:lnTo>
                <a:lnTo>
                  <a:pt x="4567137" y="2574781"/>
                </a:lnTo>
                <a:lnTo>
                  <a:pt x="4566244" y="2575344"/>
                </a:lnTo>
                <a:close/>
                <a:moveTo>
                  <a:pt x="630" y="286"/>
                </a:moveTo>
                <a:lnTo>
                  <a:pt x="490972" y="286"/>
                </a:lnTo>
                <a:lnTo>
                  <a:pt x="4565212" y="2571773"/>
                </a:lnTo>
                <a:lnTo>
                  <a:pt x="4567326" y="2572430"/>
                </a:lnTo>
                <a:lnTo>
                  <a:pt x="4569443" y="2572513"/>
                </a:lnTo>
                <a:lnTo>
                  <a:pt x="1786104" y="376"/>
                </a:lnTo>
                <a:lnTo>
                  <a:pt x="2192508" y="376"/>
                </a:lnTo>
                <a:lnTo>
                  <a:pt x="4569471" y="2572514"/>
                </a:lnTo>
                <a:lnTo>
                  <a:pt x="4571301" y="2572587"/>
                </a:lnTo>
                <a:lnTo>
                  <a:pt x="4569599" y="2572654"/>
                </a:lnTo>
                <a:lnTo>
                  <a:pt x="4569627" y="2572684"/>
                </a:lnTo>
                <a:lnTo>
                  <a:pt x="4569595" y="2572654"/>
                </a:lnTo>
                <a:lnTo>
                  <a:pt x="4568222" y="2572708"/>
                </a:lnTo>
                <a:lnTo>
                  <a:pt x="4570160" y="2573310"/>
                </a:lnTo>
                <a:lnTo>
                  <a:pt x="4567604" y="2572732"/>
                </a:lnTo>
                <a:lnTo>
                  <a:pt x="4566783" y="2572765"/>
                </a:lnTo>
                <a:lnTo>
                  <a:pt x="4567137" y="2572988"/>
                </a:lnTo>
                <a:lnTo>
                  <a:pt x="4566717" y="2572767"/>
                </a:lnTo>
                <a:lnTo>
                  <a:pt x="1205" y="2752816"/>
                </a:lnTo>
                <a:lnTo>
                  <a:pt x="1205" y="2392358"/>
                </a:lnTo>
                <a:lnTo>
                  <a:pt x="4565974" y="2572377"/>
                </a:lnTo>
                <a:lnTo>
                  <a:pt x="4565931" y="2572354"/>
                </a:lnTo>
                <a:lnTo>
                  <a:pt x="0" y="1539891"/>
                </a:lnTo>
                <a:lnTo>
                  <a:pt x="0" y="1153505"/>
                </a:lnTo>
                <a:lnTo>
                  <a:pt x="4564271" y="2571481"/>
                </a:lnTo>
                <a:lnTo>
                  <a:pt x="630" y="171286"/>
                </a:lnTo>
                <a:close/>
                <a:moveTo>
                  <a:pt x="9144554" y="286"/>
                </a:moveTo>
                <a:lnTo>
                  <a:pt x="9144554" y="171286"/>
                </a:lnTo>
                <a:lnTo>
                  <a:pt x="4580915" y="2571480"/>
                </a:lnTo>
                <a:lnTo>
                  <a:pt x="9145184" y="1153505"/>
                </a:lnTo>
                <a:lnTo>
                  <a:pt x="9145184" y="1539891"/>
                </a:lnTo>
                <a:lnTo>
                  <a:pt x="4579254" y="2572354"/>
                </a:lnTo>
                <a:lnTo>
                  <a:pt x="4579211" y="2572377"/>
                </a:lnTo>
                <a:lnTo>
                  <a:pt x="9143978" y="2392358"/>
                </a:lnTo>
                <a:lnTo>
                  <a:pt x="9143979" y="2752816"/>
                </a:lnTo>
                <a:lnTo>
                  <a:pt x="4578467" y="2572767"/>
                </a:lnTo>
                <a:lnTo>
                  <a:pt x="4578048" y="2572988"/>
                </a:lnTo>
                <a:lnTo>
                  <a:pt x="4578402" y="2572765"/>
                </a:lnTo>
                <a:lnTo>
                  <a:pt x="4577580" y="2572732"/>
                </a:lnTo>
                <a:lnTo>
                  <a:pt x="4575024" y="2573310"/>
                </a:lnTo>
                <a:lnTo>
                  <a:pt x="4576963" y="2572708"/>
                </a:lnTo>
                <a:lnTo>
                  <a:pt x="4575590" y="2572654"/>
                </a:lnTo>
                <a:lnTo>
                  <a:pt x="4575557" y="2572684"/>
                </a:lnTo>
                <a:lnTo>
                  <a:pt x="4575585" y="2572654"/>
                </a:lnTo>
                <a:lnTo>
                  <a:pt x="4573884" y="2572587"/>
                </a:lnTo>
                <a:lnTo>
                  <a:pt x="4575714" y="2572515"/>
                </a:lnTo>
                <a:lnTo>
                  <a:pt x="6952676" y="376"/>
                </a:lnTo>
                <a:lnTo>
                  <a:pt x="7359080" y="376"/>
                </a:lnTo>
                <a:lnTo>
                  <a:pt x="4575742" y="2572513"/>
                </a:lnTo>
                <a:lnTo>
                  <a:pt x="4577858" y="2572430"/>
                </a:lnTo>
                <a:lnTo>
                  <a:pt x="4579973" y="2571773"/>
                </a:lnTo>
                <a:lnTo>
                  <a:pt x="8654212" y="286"/>
                </a:lnTo>
                <a:close/>
                <a:moveTo>
                  <a:pt x="3219926" y="0"/>
                </a:moveTo>
                <a:lnTo>
                  <a:pt x="4568537" y="2564195"/>
                </a:lnTo>
                <a:lnTo>
                  <a:pt x="4571749" y="2549991"/>
                </a:lnTo>
                <a:lnTo>
                  <a:pt x="3779558" y="38"/>
                </a:lnTo>
                <a:lnTo>
                  <a:pt x="3996832" y="38"/>
                </a:lnTo>
                <a:lnTo>
                  <a:pt x="4572260" y="2544793"/>
                </a:lnTo>
                <a:lnTo>
                  <a:pt x="4471935" y="837"/>
                </a:lnTo>
                <a:lnTo>
                  <a:pt x="4674477" y="837"/>
                </a:lnTo>
                <a:lnTo>
                  <a:pt x="4574412" y="2538215"/>
                </a:lnTo>
                <a:lnTo>
                  <a:pt x="5148352" y="38"/>
                </a:lnTo>
                <a:lnTo>
                  <a:pt x="5365626" y="38"/>
                </a:lnTo>
                <a:lnTo>
                  <a:pt x="4574021" y="2548106"/>
                </a:lnTo>
                <a:lnTo>
                  <a:pt x="4573871" y="2551916"/>
                </a:lnTo>
                <a:lnTo>
                  <a:pt x="4576648" y="2564195"/>
                </a:lnTo>
                <a:lnTo>
                  <a:pt x="5925258" y="0"/>
                </a:lnTo>
                <a:lnTo>
                  <a:pt x="6195680" y="0"/>
                </a:lnTo>
                <a:lnTo>
                  <a:pt x="4576812" y="2564920"/>
                </a:lnTo>
                <a:lnTo>
                  <a:pt x="4577948" y="2569947"/>
                </a:lnTo>
                <a:lnTo>
                  <a:pt x="4576527" y="2565371"/>
                </a:lnTo>
                <a:lnTo>
                  <a:pt x="4573542" y="2570100"/>
                </a:lnTo>
                <a:lnTo>
                  <a:pt x="4576342" y="2564777"/>
                </a:lnTo>
                <a:lnTo>
                  <a:pt x="4573699" y="2556271"/>
                </a:lnTo>
                <a:lnTo>
                  <a:pt x="4573206" y="2568777"/>
                </a:lnTo>
                <a:lnTo>
                  <a:pt x="4572575" y="2552763"/>
                </a:lnTo>
                <a:lnTo>
                  <a:pt x="4568842" y="2564777"/>
                </a:lnTo>
                <a:lnTo>
                  <a:pt x="4571642" y="2570100"/>
                </a:lnTo>
                <a:lnTo>
                  <a:pt x="4568658" y="2565371"/>
                </a:lnTo>
                <a:lnTo>
                  <a:pt x="4567236" y="2569947"/>
                </a:lnTo>
                <a:lnTo>
                  <a:pt x="4568373" y="2564920"/>
                </a:lnTo>
                <a:lnTo>
                  <a:pt x="2949504" y="0"/>
                </a:lnTo>
                <a:close/>
              </a:path>
            </a:pathLst>
          </a:custGeom>
          <a:gradFill>
            <a:gsLst>
              <a:gs pos="0">
                <a:schemeClr val="bg1">
                  <a:alpha val="1000"/>
                </a:schemeClr>
              </a:gs>
              <a:gs pos="100000">
                <a:schemeClr val="bg1">
                  <a:alpha val="1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62" name="Rectangle 61"/>
          <p:cNvSpPr/>
          <p:nvPr/>
        </p:nvSpPr>
        <p:spPr bwMode="hidden">
          <a:xfrm>
            <a:off x="0" y="1905001"/>
            <a:ext cx="12188825" cy="2148252"/>
          </a:xfrm>
          <a:prstGeom prst="rect">
            <a:avLst/>
          </a:prstGeom>
          <a:solidFill>
            <a:schemeClr val="bg1"/>
          </a:solidFill>
          <a:ln w="28575">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lnSpc>
                <a:spcPct val="90000"/>
              </a:lnSpc>
            </a:pPr>
            <a:endParaRPr sz="3200">
              <a:solidFill>
                <a:schemeClr val="tx2"/>
              </a:solidFill>
            </a:endParaRPr>
          </a:p>
        </p:txBody>
      </p:sp>
      <p:sp>
        <p:nvSpPr>
          <p:cNvPr id="2" name="Title 1"/>
          <p:cNvSpPr>
            <a:spLocks noGrp="1"/>
          </p:cNvSpPr>
          <p:nvPr>
            <p:ph type="ctrTitle"/>
          </p:nvPr>
        </p:nvSpPr>
        <p:spPr>
          <a:xfrm>
            <a:off x="1218883" y="1905002"/>
            <a:ext cx="9751060" cy="2147926"/>
          </a:xfrm>
        </p:spPr>
        <p:txBody>
          <a:bodyPr anchor="ctr">
            <a:normAutofit/>
          </a:bodyPr>
          <a:lstStyle>
            <a:lvl1pPr algn="ctr">
              <a:defRPr sz="4400" cap="all" normalizeH="0" baseline="0"/>
            </a:lvl1pPr>
          </a:lstStyle>
          <a:p>
            <a:r>
              <a:rPr lang="en-US"/>
              <a:t>Click to edit Master title style</a:t>
            </a:r>
            <a:endParaRPr/>
          </a:p>
        </p:txBody>
      </p:sp>
      <p:sp>
        <p:nvSpPr>
          <p:cNvPr id="3" name="Subtitle 2"/>
          <p:cNvSpPr>
            <a:spLocks noGrp="1"/>
          </p:cNvSpPr>
          <p:nvPr>
            <p:ph type="subTitle" idx="1"/>
          </p:nvPr>
        </p:nvSpPr>
        <p:spPr>
          <a:xfrm>
            <a:off x="1218883" y="4140200"/>
            <a:ext cx="9751060" cy="1016000"/>
          </a:xfrm>
        </p:spPr>
        <p:txBody>
          <a:bodyPr>
            <a:normAutofit/>
          </a:bodyPr>
          <a:lstStyle>
            <a:lvl1pPr marL="0" indent="0" algn="ctr">
              <a:spcBef>
                <a:spcPts val="0"/>
              </a:spcBef>
              <a:buNone/>
              <a:defRPr sz="2800">
                <a:solidFill>
                  <a:schemeClr val="tx1"/>
                </a:solidFill>
              </a:defRPr>
            </a:lvl1pPr>
            <a:lvl2pPr marL="609493" indent="0" algn="ctr">
              <a:buNone/>
              <a:defRPr>
                <a:solidFill>
                  <a:schemeClr val="tx1">
                    <a:tint val="75000"/>
                  </a:schemeClr>
                </a:solidFill>
              </a:defRPr>
            </a:lvl2pPr>
            <a:lvl3pPr marL="1218987" indent="0" algn="ctr">
              <a:buNone/>
              <a:defRPr>
                <a:solidFill>
                  <a:schemeClr val="tx1">
                    <a:tint val="75000"/>
                  </a:schemeClr>
                </a:solidFill>
              </a:defRPr>
            </a:lvl3pPr>
            <a:lvl4pPr marL="1828480" indent="0" algn="ctr">
              <a:buNone/>
              <a:defRPr>
                <a:solidFill>
                  <a:schemeClr val="tx1">
                    <a:tint val="75000"/>
                  </a:schemeClr>
                </a:solidFill>
              </a:defRPr>
            </a:lvl4pPr>
            <a:lvl5pPr marL="2437973" indent="0" algn="ctr">
              <a:buNone/>
              <a:defRPr>
                <a:solidFill>
                  <a:schemeClr val="tx1">
                    <a:tint val="75000"/>
                  </a:schemeClr>
                </a:solidFill>
              </a:defRPr>
            </a:lvl5pPr>
            <a:lvl6pPr marL="3047467" indent="0" algn="ctr">
              <a:buNone/>
              <a:defRPr>
                <a:solidFill>
                  <a:schemeClr val="tx1">
                    <a:tint val="75000"/>
                  </a:schemeClr>
                </a:solidFill>
              </a:defRPr>
            </a:lvl6pPr>
            <a:lvl7pPr marL="3656960" indent="0" algn="ctr">
              <a:buNone/>
              <a:defRPr>
                <a:solidFill>
                  <a:schemeClr val="tx1">
                    <a:tint val="75000"/>
                  </a:schemeClr>
                </a:solidFill>
              </a:defRPr>
            </a:lvl7pPr>
            <a:lvl8pPr marL="4266453" indent="0" algn="ctr">
              <a:buNone/>
              <a:defRPr>
                <a:solidFill>
                  <a:schemeClr val="tx1">
                    <a:tint val="75000"/>
                  </a:schemeClr>
                </a:solidFill>
              </a:defRPr>
            </a:lvl8pPr>
            <a:lvl9pPr marL="4875947" indent="0" algn="ctr">
              <a:buNone/>
              <a:defRPr>
                <a:solidFill>
                  <a:schemeClr val="tx1">
                    <a:tint val="75000"/>
                  </a:schemeClr>
                </a:solidFill>
              </a:defRPr>
            </a:lvl9pPr>
          </a:lstStyle>
          <a:p>
            <a:r>
              <a:rPr lang="en-US"/>
              <a:t>Click to edit Master subtitle style</a:t>
            </a:r>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Alternate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821163" y="482600"/>
            <a:ext cx="3961368" cy="1422400"/>
          </a:xfrm>
        </p:spPr>
        <p:txBody>
          <a:bodyPr anchor="b" anchorCtr="0">
            <a:normAutofit/>
          </a:bodyPr>
          <a:lstStyle>
            <a:lvl1pPr algn="l">
              <a:defRPr sz="3200" b="0"/>
            </a:lvl1pPr>
          </a:lstStyle>
          <a:p>
            <a:r>
              <a:rPr lang="en-US"/>
              <a:t>Click to edit Master title style</a:t>
            </a:r>
            <a:endParaRPr/>
          </a:p>
        </p:txBody>
      </p:sp>
      <p:sp>
        <p:nvSpPr>
          <p:cNvPr id="9" name="Rectangle 8" descr="&#10;"/>
          <p:cNvSpPr/>
          <p:nvPr/>
        </p:nvSpPr>
        <p:spPr>
          <a:xfrm>
            <a:off x="0" y="-1115"/>
            <a:ext cx="7618016" cy="68591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3" name="Picture Placeholder 2" descr="An empty placeholder to add an image. Click on the placeholder and select the image that you wish to add.&#10;"/>
          <p:cNvSpPr>
            <a:spLocks noGrp="1"/>
          </p:cNvSpPr>
          <p:nvPr>
            <p:ph type="pic" idx="1"/>
          </p:nvPr>
        </p:nvSpPr>
        <p:spPr>
          <a:xfrm>
            <a:off x="507868" y="482600"/>
            <a:ext cx="6602281" cy="5842001"/>
          </a:xfrm>
          <a:noFill/>
          <a:ln w="9525">
            <a:noFill/>
            <a:miter lim="800000"/>
          </a:ln>
          <a:effectLst/>
        </p:spPr>
        <p:txBody>
          <a:bodyPr>
            <a:normAutofit/>
          </a:bodyPr>
          <a:lstStyle>
            <a:lvl1pPr marL="0" indent="0" algn="ctr">
              <a:buNone/>
              <a:defRPr sz="2700"/>
            </a:lvl1pPr>
            <a:lvl2pPr marL="609493" indent="0">
              <a:buNone/>
              <a:defRPr sz="3700"/>
            </a:lvl2pPr>
            <a:lvl3pPr marL="1218987" indent="0">
              <a:buNone/>
              <a:defRPr sz="3200"/>
            </a:lvl3pPr>
            <a:lvl4pPr marL="1828480" indent="0">
              <a:buNone/>
              <a:defRPr sz="2700"/>
            </a:lvl4pPr>
            <a:lvl5pPr marL="2437973" indent="0">
              <a:buNone/>
              <a:defRPr sz="2700"/>
            </a:lvl5pPr>
            <a:lvl6pPr marL="3047467" indent="0">
              <a:buNone/>
              <a:defRPr sz="2700"/>
            </a:lvl6pPr>
            <a:lvl7pPr marL="3656960" indent="0">
              <a:buNone/>
              <a:defRPr sz="2700"/>
            </a:lvl7pPr>
            <a:lvl8pPr marL="4266453" indent="0">
              <a:buNone/>
              <a:defRPr sz="2700"/>
            </a:lvl8pPr>
            <a:lvl9pPr marL="4875947" indent="0">
              <a:buNone/>
              <a:defRPr sz="2700"/>
            </a:lvl9pPr>
          </a:lstStyle>
          <a:p>
            <a:r>
              <a:rPr lang="en-US"/>
              <a:t>Click icon to add picture</a:t>
            </a:r>
            <a:endParaRPr dirty="0"/>
          </a:p>
        </p:txBody>
      </p:sp>
      <p:sp>
        <p:nvSpPr>
          <p:cNvPr id="4" name="Text Placeholder 3"/>
          <p:cNvSpPr>
            <a:spLocks noGrp="1"/>
          </p:cNvSpPr>
          <p:nvPr>
            <p:ph type="body" sz="half" idx="2"/>
          </p:nvPr>
        </p:nvSpPr>
        <p:spPr>
          <a:xfrm>
            <a:off x="7821163" y="2108200"/>
            <a:ext cx="3961368" cy="4267200"/>
          </a:xfrm>
        </p:spPr>
        <p:txBody>
          <a:bodyPr>
            <a:normAutofit/>
          </a:bodyPr>
          <a:lstStyle>
            <a:lvl1pPr marL="0" indent="0">
              <a:spcBef>
                <a:spcPts val="1600"/>
              </a:spcBef>
              <a:buNone/>
              <a:defRPr sz="2000">
                <a:solidFill>
                  <a:schemeClr val="tx1"/>
                </a:solidFill>
              </a:defRPr>
            </a:lvl1pPr>
            <a:lvl2pPr marL="609493" indent="0">
              <a:buNone/>
              <a:defRPr sz="1600"/>
            </a:lvl2pPr>
            <a:lvl3pPr marL="1218987" indent="0">
              <a:buNone/>
              <a:defRPr sz="1300"/>
            </a:lvl3pPr>
            <a:lvl4pPr marL="1828480" indent="0">
              <a:buNone/>
              <a:defRPr sz="1200"/>
            </a:lvl4pPr>
            <a:lvl5pPr marL="2437973" indent="0">
              <a:buNone/>
              <a:defRPr sz="1200"/>
            </a:lvl5pPr>
            <a:lvl6pPr marL="3047467" indent="0">
              <a:buNone/>
              <a:defRPr sz="1200"/>
            </a:lvl6pPr>
            <a:lvl7pPr marL="3656960" indent="0">
              <a:buNone/>
              <a:defRPr sz="1200"/>
            </a:lvl7pPr>
            <a:lvl8pPr marL="4266453" indent="0">
              <a:buNone/>
              <a:defRPr sz="1200"/>
            </a:lvl8pPr>
            <a:lvl9pPr marL="4875947" indent="0">
              <a:buNone/>
              <a:defRPr sz="1200"/>
            </a:lvl9pPr>
          </a:lstStyle>
          <a:p>
            <a:pPr lvl="0"/>
            <a:r>
              <a:rPr lang="en-US"/>
              <a:t>Edit Master text styles</a:t>
            </a:r>
          </a:p>
        </p:txBody>
      </p:sp>
    </p:spTree>
    <p:extLst>
      <p:ext uri="{BB962C8B-B14F-4D97-AF65-F5344CB8AC3E}">
        <p14:creationId xmlns:p14="http://schemas.microsoft.com/office/powerpoint/2010/main" val="20763039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lvl5pPr>
              <a:defRPr/>
            </a:lvl5pPr>
            <a:lvl6pPr marL="2669581">
              <a:defRPr baseline="0"/>
            </a:lvl6pPr>
            <a:lvl7pPr marL="2669581">
              <a:defRPr baseline="0"/>
            </a:lvl7pPr>
            <a:lvl8pPr marL="2669581">
              <a:defRPr baseline="0"/>
            </a:lvl8pPr>
            <a:lvl9pPr marL="2669581">
              <a:defRPr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endParaRPr/>
          </a:p>
        </p:txBody>
      </p:sp>
      <p:sp>
        <p:nvSpPr>
          <p:cNvPr id="4" name="Date Placeholder 3"/>
          <p:cNvSpPr>
            <a:spLocks noGrp="1"/>
          </p:cNvSpPr>
          <p:nvPr>
            <p:ph type="dt" sz="half" idx="10"/>
          </p:nvPr>
        </p:nvSpPr>
        <p:spPr/>
        <p:txBody>
          <a:bodyPr/>
          <a:lstStyle/>
          <a:p>
            <a:fld id="{3B9B9059-F1D6-41D0-95CF-D21CAA096B3A}" type="datetimeFigureOut">
              <a:rPr lang="en-US"/>
              <a:t>3/16/2024</a:t>
            </a:fld>
            <a:endParaRPr/>
          </a:p>
        </p:txBody>
      </p:sp>
      <p:sp>
        <p:nvSpPr>
          <p:cNvPr id="6" name="Slide Number Placeholder 5"/>
          <p:cNvSpPr>
            <a:spLocks noGrp="1"/>
          </p:cNvSpPr>
          <p:nvPr>
            <p:ph type="sldNum" sz="quarter" idx="12"/>
          </p:nvPr>
        </p:nvSpPr>
        <p:spPr/>
        <p:txBody>
          <a:bodyPr/>
          <a:lstStyle/>
          <a:p>
            <a:fld id="{E5FD5434-F838-4DD4-A17B-1CB1A1850DF4}" type="slidenum">
              <a:rPr/>
              <a:t>‹#›</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40043" y="482599"/>
            <a:ext cx="1843982" cy="5791201"/>
          </a:xfrm>
        </p:spPr>
        <p:txBody>
          <a:bodyPr vert="eaVert"/>
          <a:lstStyle/>
          <a:p>
            <a:r>
              <a:rPr lang="en-US"/>
              <a:t>Click to edit Master title style</a:t>
            </a:r>
            <a:endParaRPr/>
          </a:p>
        </p:txBody>
      </p:sp>
      <p:sp>
        <p:nvSpPr>
          <p:cNvPr id="3" name="Vertical Text Placeholder 2"/>
          <p:cNvSpPr>
            <a:spLocks noGrp="1"/>
          </p:cNvSpPr>
          <p:nvPr>
            <p:ph type="body" orient="vert" idx="1"/>
          </p:nvPr>
        </p:nvSpPr>
        <p:spPr>
          <a:xfrm>
            <a:off x="914162" y="482599"/>
            <a:ext cx="9040045" cy="5791201"/>
          </a:xfrm>
        </p:spPr>
        <p:txBody>
          <a:bodyPr vert="eaVert"/>
          <a:lstStyle>
            <a:lvl5pPr>
              <a:defRPr/>
            </a:lvl5pPr>
            <a:lvl6pPr>
              <a:defRPr/>
            </a:lvl6pPr>
            <a:lvl7pPr>
              <a:defRPr/>
            </a:lvl7pPr>
            <a:lvl8pPr>
              <a:defRPr baseline="0"/>
            </a:lvl8pPr>
            <a:lvl9pPr>
              <a:defRPr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endParaRPr/>
          </a:p>
        </p:txBody>
      </p:sp>
      <p:sp>
        <p:nvSpPr>
          <p:cNvPr id="4" name="Date Placeholder 3"/>
          <p:cNvSpPr>
            <a:spLocks noGrp="1"/>
          </p:cNvSpPr>
          <p:nvPr>
            <p:ph type="dt" sz="half" idx="10"/>
          </p:nvPr>
        </p:nvSpPr>
        <p:spPr/>
        <p:txBody>
          <a:bodyPr/>
          <a:lstStyle/>
          <a:p>
            <a:fld id="{3B9B9059-F1D6-41D0-95CF-D21CAA096B3A}" type="datetimeFigureOut">
              <a:rPr lang="en-US"/>
              <a:t>3/16/2024</a:t>
            </a:fld>
            <a:endParaRPr/>
          </a:p>
        </p:txBody>
      </p:sp>
      <p:sp>
        <p:nvSpPr>
          <p:cNvPr id="6" name="Slide Number Placeholder 5"/>
          <p:cNvSpPr>
            <a:spLocks noGrp="1"/>
          </p:cNvSpPr>
          <p:nvPr>
            <p:ph type="sldNum" sz="quarter" idx="12"/>
          </p:nvPr>
        </p:nvSpPr>
        <p:spPr/>
        <p:txBody>
          <a:bodyPr/>
          <a:lstStyle/>
          <a:p>
            <a:fld id="{E5FD5434-F838-4DD4-A17B-1CB1A1850DF4}" type="slidenum">
              <a:rPr/>
              <a:t>‹#›</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Isosceles Triangle 5"/>
          <p:cNvSpPr/>
          <p:nvPr/>
        </p:nvSpPr>
        <p:spPr>
          <a:xfrm>
            <a:off x="-1607" y="-1115"/>
            <a:ext cx="12190403" cy="6863692"/>
          </a:xfrm>
          <a:custGeom>
            <a:avLst/>
            <a:gdLst/>
            <a:ahLst/>
            <a:cxnLst/>
            <a:rect l="l" t="t" r="r" b="b"/>
            <a:pathLst>
              <a:path w="9145184" h="5147769">
                <a:moveTo>
                  <a:pt x="4573206" y="2611793"/>
                </a:moveTo>
                <a:lnTo>
                  <a:pt x="4673081" y="5144337"/>
                </a:lnTo>
                <a:lnTo>
                  <a:pt x="4473331" y="5144337"/>
                </a:lnTo>
                <a:close/>
                <a:moveTo>
                  <a:pt x="4571642" y="2577669"/>
                </a:moveTo>
                <a:lnTo>
                  <a:pt x="4568842" y="2582993"/>
                </a:lnTo>
                <a:lnTo>
                  <a:pt x="4572592" y="2595063"/>
                </a:lnTo>
                <a:lnTo>
                  <a:pt x="4576342" y="2582993"/>
                </a:lnTo>
                <a:lnTo>
                  <a:pt x="4573542" y="2577669"/>
                </a:lnTo>
                <a:lnTo>
                  <a:pt x="4576527" y="2582398"/>
                </a:lnTo>
                <a:lnTo>
                  <a:pt x="4577948" y="2577822"/>
                </a:lnTo>
                <a:lnTo>
                  <a:pt x="4576812" y="2582849"/>
                </a:lnTo>
                <a:lnTo>
                  <a:pt x="6195680" y="5147769"/>
                </a:lnTo>
                <a:lnTo>
                  <a:pt x="5925258" y="5147769"/>
                </a:lnTo>
                <a:lnTo>
                  <a:pt x="4576648" y="2583574"/>
                </a:lnTo>
                <a:lnTo>
                  <a:pt x="4573436" y="2597778"/>
                </a:lnTo>
                <a:lnTo>
                  <a:pt x="5365626" y="5147732"/>
                </a:lnTo>
                <a:lnTo>
                  <a:pt x="5148352" y="5147731"/>
                </a:lnTo>
                <a:lnTo>
                  <a:pt x="4572592" y="2601509"/>
                </a:lnTo>
                <a:lnTo>
                  <a:pt x="3996832" y="5147731"/>
                </a:lnTo>
                <a:lnTo>
                  <a:pt x="3779558" y="5147732"/>
                </a:lnTo>
                <a:lnTo>
                  <a:pt x="4571749" y="2597778"/>
                </a:lnTo>
                <a:lnTo>
                  <a:pt x="4568537" y="2583574"/>
                </a:lnTo>
                <a:lnTo>
                  <a:pt x="3219926" y="5147769"/>
                </a:lnTo>
                <a:lnTo>
                  <a:pt x="2949504" y="5147769"/>
                </a:lnTo>
                <a:lnTo>
                  <a:pt x="4568373" y="2582849"/>
                </a:lnTo>
                <a:lnTo>
                  <a:pt x="4567236" y="2577822"/>
                </a:lnTo>
                <a:lnTo>
                  <a:pt x="4568658" y="2582398"/>
                </a:lnTo>
                <a:close/>
                <a:moveTo>
                  <a:pt x="4575557" y="2575085"/>
                </a:moveTo>
                <a:lnTo>
                  <a:pt x="7359080" y="5147393"/>
                </a:lnTo>
                <a:lnTo>
                  <a:pt x="6952676" y="5147393"/>
                </a:lnTo>
                <a:close/>
                <a:moveTo>
                  <a:pt x="4569627" y="2575085"/>
                </a:moveTo>
                <a:lnTo>
                  <a:pt x="2192508" y="5147393"/>
                </a:lnTo>
                <a:lnTo>
                  <a:pt x="1786104" y="5147393"/>
                </a:lnTo>
                <a:close/>
                <a:moveTo>
                  <a:pt x="4575024" y="2574459"/>
                </a:moveTo>
                <a:lnTo>
                  <a:pt x="4578940" y="2575344"/>
                </a:lnTo>
                <a:lnTo>
                  <a:pt x="4578048" y="2574781"/>
                </a:lnTo>
                <a:lnTo>
                  <a:pt x="4579253" y="2575415"/>
                </a:lnTo>
                <a:lnTo>
                  <a:pt x="9145184" y="3607878"/>
                </a:lnTo>
                <a:lnTo>
                  <a:pt x="9145184" y="3994264"/>
                </a:lnTo>
                <a:lnTo>
                  <a:pt x="4580914" y="2576289"/>
                </a:lnTo>
                <a:lnTo>
                  <a:pt x="9144554" y="4976484"/>
                </a:lnTo>
                <a:lnTo>
                  <a:pt x="9144554" y="5147483"/>
                </a:lnTo>
                <a:lnTo>
                  <a:pt x="8654212" y="5147483"/>
                </a:lnTo>
                <a:lnTo>
                  <a:pt x="4579973" y="2575996"/>
                </a:lnTo>
                <a:close/>
                <a:moveTo>
                  <a:pt x="4570160" y="2574459"/>
                </a:moveTo>
                <a:lnTo>
                  <a:pt x="4565211" y="2575996"/>
                </a:lnTo>
                <a:lnTo>
                  <a:pt x="490972" y="5147483"/>
                </a:lnTo>
                <a:lnTo>
                  <a:pt x="629" y="5147483"/>
                </a:lnTo>
                <a:lnTo>
                  <a:pt x="630" y="4976484"/>
                </a:lnTo>
                <a:lnTo>
                  <a:pt x="4564270" y="2576289"/>
                </a:lnTo>
                <a:lnTo>
                  <a:pt x="0" y="3994264"/>
                </a:lnTo>
                <a:lnTo>
                  <a:pt x="0" y="3607878"/>
                </a:lnTo>
                <a:lnTo>
                  <a:pt x="4565931" y="2575415"/>
                </a:lnTo>
                <a:lnTo>
                  <a:pt x="4567137" y="2574781"/>
                </a:lnTo>
                <a:lnTo>
                  <a:pt x="4566244" y="2575344"/>
                </a:lnTo>
                <a:close/>
                <a:moveTo>
                  <a:pt x="630" y="286"/>
                </a:moveTo>
                <a:lnTo>
                  <a:pt x="490972" y="286"/>
                </a:lnTo>
                <a:lnTo>
                  <a:pt x="4565212" y="2571773"/>
                </a:lnTo>
                <a:lnTo>
                  <a:pt x="4567326" y="2572430"/>
                </a:lnTo>
                <a:lnTo>
                  <a:pt x="4569443" y="2572513"/>
                </a:lnTo>
                <a:lnTo>
                  <a:pt x="1786104" y="376"/>
                </a:lnTo>
                <a:lnTo>
                  <a:pt x="2192508" y="376"/>
                </a:lnTo>
                <a:lnTo>
                  <a:pt x="4569471" y="2572514"/>
                </a:lnTo>
                <a:lnTo>
                  <a:pt x="4571301" y="2572587"/>
                </a:lnTo>
                <a:lnTo>
                  <a:pt x="4569599" y="2572654"/>
                </a:lnTo>
                <a:lnTo>
                  <a:pt x="4569627" y="2572684"/>
                </a:lnTo>
                <a:lnTo>
                  <a:pt x="4569595" y="2572654"/>
                </a:lnTo>
                <a:lnTo>
                  <a:pt x="4568222" y="2572708"/>
                </a:lnTo>
                <a:lnTo>
                  <a:pt x="4570160" y="2573310"/>
                </a:lnTo>
                <a:lnTo>
                  <a:pt x="4567604" y="2572732"/>
                </a:lnTo>
                <a:lnTo>
                  <a:pt x="4566783" y="2572765"/>
                </a:lnTo>
                <a:lnTo>
                  <a:pt x="4567137" y="2572988"/>
                </a:lnTo>
                <a:lnTo>
                  <a:pt x="4566717" y="2572767"/>
                </a:lnTo>
                <a:lnTo>
                  <a:pt x="1205" y="2752816"/>
                </a:lnTo>
                <a:lnTo>
                  <a:pt x="1205" y="2392358"/>
                </a:lnTo>
                <a:lnTo>
                  <a:pt x="4565974" y="2572377"/>
                </a:lnTo>
                <a:lnTo>
                  <a:pt x="4565931" y="2572354"/>
                </a:lnTo>
                <a:lnTo>
                  <a:pt x="0" y="1539891"/>
                </a:lnTo>
                <a:lnTo>
                  <a:pt x="0" y="1153505"/>
                </a:lnTo>
                <a:lnTo>
                  <a:pt x="4564271" y="2571481"/>
                </a:lnTo>
                <a:lnTo>
                  <a:pt x="630" y="171286"/>
                </a:lnTo>
                <a:close/>
                <a:moveTo>
                  <a:pt x="9144554" y="286"/>
                </a:moveTo>
                <a:lnTo>
                  <a:pt x="9144554" y="171286"/>
                </a:lnTo>
                <a:lnTo>
                  <a:pt x="4580915" y="2571480"/>
                </a:lnTo>
                <a:lnTo>
                  <a:pt x="9145184" y="1153505"/>
                </a:lnTo>
                <a:lnTo>
                  <a:pt x="9145184" y="1539891"/>
                </a:lnTo>
                <a:lnTo>
                  <a:pt x="4579254" y="2572354"/>
                </a:lnTo>
                <a:lnTo>
                  <a:pt x="4579211" y="2572377"/>
                </a:lnTo>
                <a:lnTo>
                  <a:pt x="9143978" y="2392358"/>
                </a:lnTo>
                <a:lnTo>
                  <a:pt x="9143979" y="2752816"/>
                </a:lnTo>
                <a:lnTo>
                  <a:pt x="4578467" y="2572767"/>
                </a:lnTo>
                <a:lnTo>
                  <a:pt x="4578048" y="2572988"/>
                </a:lnTo>
                <a:lnTo>
                  <a:pt x="4578402" y="2572765"/>
                </a:lnTo>
                <a:lnTo>
                  <a:pt x="4577580" y="2572732"/>
                </a:lnTo>
                <a:lnTo>
                  <a:pt x="4575024" y="2573310"/>
                </a:lnTo>
                <a:lnTo>
                  <a:pt x="4576963" y="2572708"/>
                </a:lnTo>
                <a:lnTo>
                  <a:pt x="4575590" y="2572654"/>
                </a:lnTo>
                <a:lnTo>
                  <a:pt x="4575557" y="2572684"/>
                </a:lnTo>
                <a:lnTo>
                  <a:pt x="4575585" y="2572654"/>
                </a:lnTo>
                <a:lnTo>
                  <a:pt x="4573884" y="2572587"/>
                </a:lnTo>
                <a:lnTo>
                  <a:pt x="4575714" y="2572515"/>
                </a:lnTo>
                <a:lnTo>
                  <a:pt x="6952676" y="376"/>
                </a:lnTo>
                <a:lnTo>
                  <a:pt x="7359080" y="376"/>
                </a:lnTo>
                <a:lnTo>
                  <a:pt x="4575742" y="2572513"/>
                </a:lnTo>
                <a:lnTo>
                  <a:pt x="4577858" y="2572430"/>
                </a:lnTo>
                <a:lnTo>
                  <a:pt x="4579973" y="2571773"/>
                </a:lnTo>
                <a:lnTo>
                  <a:pt x="8654212" y="286"/>
                </a:lnTo>
                <a:close/>
                <a:moveTo>
                  <a:pt x="3219926" y="0"/>
                </a:moveTo>
                <a:lnTo>
                  <a:pt x="4568537" y="2564195"/>
                </a:lnTo>
                <a:lnTo>
                  <a:pt x="4571749" y="2549991"/>
                </a:lnTo>
                <a:lnTo>
                  <a:pt x="3779558" y="38"/>
                </a:lnTo>
                <a:lnTo>
                  <a:pt x="3996832" y="38"/>
                </a:lnTo>
                <a:lnTo>
                  <a:pt x="4572260" y="2544793"/>
                </a:lnTo>
                <a:lnTo>
                  <a:pt x="4471935" y="837"/>
                </a:lnTo>
                <a:lnTo>
                  <a:pt x="4674477" y="837"/>
                </a:lnTo>
                <a:lnTo>
                  <a:pt x="4574412" y="2538215"/>
                </a:lnTo>
                <a:lnTo>
                  <a:pt x="5148352" y="38"/>
                </a:lnTo>
                <a:lnTo>
                  <a:pt x="5365626" y="38"/>
                </a:lnTo>
                <a:lnTo>
                  <a:pt x="4574021" y="2548106"/>
                </a:lnTo>
                <a:lnTo>
                  <a:pt x="4573871" y="2551916"/>
                </a:lnTo>
                <a:lnTo>
                  <a:pt x="4576648" y="2564195"/>
                </a:lnTo>
                <a:lnTo>
                  <a:pt x="5925258" y="0"/>
                </a:lnTo>
                <a:lnTo>
                  <a:pt x="6195680" y="0"/>
                </a:lnTo>
                <a:lnTo>
                  <a:pt x="4576812" y="2564920"/>
                </a:lnTo>
                <a:lnTo>
                  <a:pt x="4577948" y="2569947"/>
                </a:lnTo>
                <a:lnTo>
                  <a:pt x="4576527" y="2565371"/>
                </a:lnTo>
                <a:lnTo>
                  <a:pt x="4573542" y="2570100"/>
                </a:lnTo>
                <a:lnTo>
                  <a:pt x="4576342" y="2564777"/>
                </a:lnTo>
                <a:lnTo>
                  <a:pt x="4573699" y="2556271"/>
                </a:lnTo>
                <a:lnTo>
                  <a:pt x="4573206" y="2568777"/>
                </a:lnTo>
                <a:lnTo>
                  <a:pt x="4572575" y="2552763"/>
                </a:lnTo>
                <a:lnTo>
                  <a:pt x="4568842" y="2564777"/>
                </a:lnTo>
                <a:lnTo>
                  <a:pt x="4571642" y="2570100"/>
                </a:lnTo>
                <a:lnTo>
                  <a:pt x="4568658" y="2565371"/>
                </a:lnTo>
                <a:lnTo>
                  <a:pt x="4567236" y="2569947"/>
                </a:lnTo>
                <a:lnTo>
                  <a:pt x="4568373" y="2564920"/>
                </a:lnTo>
                <a:lnTo>
                  <a:pt x="2949504" y="0"/>
                </a:lnTo>
                <a:close/>
              </a:path>
            </a:pathLst>
          </a:custGeom>
          <a:gradFill>
            <a:gsLst>
              <a:gs pos="0">
                <a:schemeClr val="bg1">
                  <a:alpha val="1000"/>
                </a:schemeClr>
              </a:gs>
              <a:gs pos="100000">
                <a:schemeClr val="bg1">
                  <a:alpha val="1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62" name="Rectangle 61"/>
          <p:cNvSpPr/>
          <p:nvPr/>
        </p:nvSpPr>
        <p:spPr bwMode="hidden">
          <a:xfrm>
            <a:off x="0" y="1905001"/>
            <a:ext cx="12188825" cy="2148252"/>
          </a:xfrm>
          <a:prstGeom prst="rect">
            <a:avLst/>
          </a:prstGeom>
          <a:solidFill>
            <a:schemeClr val="bg1"/>
          </a:solidFill>
          <a:ln w="28575">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lnSpc>
                <a:spcPct val="90000"/>
              </a:lnSpc>
            </a:pPr>
            <a:endParaRPr sz="3200">
              <a:solidFill>
                <a:schemeClr val="tx2"/>
              </a:solidFill>
            </a:endParaRPr>
          </a:p>
        </p:txBody>
      </p:sp>
      <p:sp>
        <p:nvSpPr>
          <p:cNvPr id="2" name="Title 1"/>
          <p:cNvSpPr>
            <a:spLocks noGrp="1"/>
          </p:cNvSpPr>
          <p:nvPr>
            <p:ph type="ctrTitle"/>
          </p:nvPr>
        </p:nvSpPr>
        <p:spPr>
          <a:xfrm>
            <a:off x="1218883" y="1905002"/>
            <a:ext cx="9751060" cy="2147926"/>
          </a:xfrm>
        </p:spPr>
        <p:txBody>
          <a:bodyPr anchor="ctr">
            <a:normAutofit/>
          </a:bodyPr>
          <a:lstStyle>
            <a:lvl1pPr algn="ctr">
              <a:defRPr sz="4400" cap="all" normalizeH="0" baseline="0"/>
            </a:lvl1pPr>
          </a:lstStyle>
          <a:p>
            <a:r>
              <a:rPr lang="en-US"/>
              <a:t>Click to edit Master title style</a:t>
            </a:r>
            <a:endParaRPr/>
          </a:p>
        </p:txBody>
      </p:sp>
      <p:sp>
        <p:nvSpPr>
          <p:cNvPr id="3" name="Subtitle 2"/>
          <p:cNvSpPr>
            <a:spLocks noGrp="1"/>
          </p:cNvSpPr>
          <p:nvPr>
            <p:ph type="subTitle" idx="1"/>
          </p:nvPr>
        </p:nvSpPr>
        <p:spPr>
          <a:xfrm>
            <a:off x="1218883" y="4140200"/>
            <a:ext cx="9751060" cy="1016000"/>
          </a:xfrm>
        </p:spPr>
        <p:txBody>
          <a:bodyPr>
            <a:normAutofit/>
          </a:bodyPr>
          <a:lstStyle>
            <a:lvl1pPr marL="0" indent="0" algn="ctr">
              <a:spcBef>
                <a:spcPts val="0"/>
              </a:spcBef>
              <a:buNone/>
              <a:defRPr sz="2800">
                <a:solidFill>
                  <a:schemeClr val="tx1"/>
                </a:solidFill>
              </a:defRPr>
            </a:lvl1pPr>
            <a:lvl2pPr marL="609493" indent="0" algn="ctr">
              <a:buNone/>
              <a:defRPr>
                <a:solidFill>
                  <a:schemeClr val="tx1">
                    <a:tint val="75000"/>
                  </a:schemeClr>
                </a:solidFill>
              </a:defRPr>
            </a:lvl2pPr>
            <a:lvl3pPr marL="1218987" indent="0" algn="ctr">
              <a:buNone/>
              <a:defRPr>
                <a:solidFill>
                  <a:schemeClr val="tx1">
                    <a:tint val="75000"/>
                  </a:schemeClr>
                </a:solidFill>
              </a:defRPr>
            </a:lvl3pPr>
            <a:lvl4pPr marL="1828480" indent="0" algn="ctr">
              <a:buNone/>
              <a:defRPr>
                <a:solidFill>
                  <a:schemeClr val="tx1">
                    <a:tint val="75000"/>
                  </a:schemeClr>
                </a:solidFill>
              </a:defRPr>
            </a:lvl4pPr>
            <a:lvl5pPr marL="2437973" indent="0" algn="ctr">
              <a:buNone/>
              <a:defRPr>
                <a:solidFill>
                  <a:schemeClr val="tx1">
                    <a:tint val="75000"/>
                  </a:schemeClr>
                </a:solidFill>
              </a:defRPr>
            </a:lvl5pPr>
            <a:lvl6pPr marL="3047467" indent="0" algn="ctr">
              <a:buNone/>
              <a:defRPr>
                <a:solidFill>
                  <a:schemeClr val="tx1">
                    <a:tint val="75000"/>
                  </a:schemeClr>
                </a:solidFill>
              </a:defRPr>
            </a:lvl6pPr>
            <a:lvl7pPr marL="3656960" indent="0" algn="ctr">
              <a:buNone/>
              <a:defRPr>
                <a:solidFill>
                  <a:schemeClr val="tx1">
                    <a:tint val="75000"/>
                  </a:schemeClr>
                </a:solidFill>
              </a:defRPr>
            </a:lvl7pPr>
            <a:lvl8pPr marL="4266453" indent="0" algn="ctr">
              <a:buNone/>
              <a:defRPr>
                <a:solidFill>
                  <a:schemeClr val="tx1">
                    <a:tint val="75000"/>
                  </a:schemeClr>
                </a:solidFill>
              </a:defRPr>
            </a:lvl8pPr>
            <a:lvl9pPr marL="4875947" indent="0" algn="ctr">
              <a:buNone/>
              <a:defRPr>
                <a:solidFill>
                  <a:schemeClr val="tx1">
                    <a:tint val="75000"/>
                  </a:schemeClr>
                </a:solidFill>
              </a:defRPr>
            </a:lvl9pPr>
          </a:lstStyle>
          <a:p>
            <a:r>
              <a:rPr lang="en-US"/>
              <a:t>Click to edit Master subtitle style</a:t>
            </a:r>
            <a:endParaRPr/>
          </a:p>
        </p:txBody>
      </p:sp>
    </p:spTree>
    <p:extLst>
      <p:ext uri="{BB962C8B-B14F-4D97-AF65-F5344CB8AC3E}">
        <p14:creationId xmlns:p14="http://schemas.microsoft.com/office/powerpoint/2010/main" val="19708419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lvl5pPr>
              <a:defRPr/>
            </a:lvl5pPr>
            <a:lvl6pPr>
              <a:defRPr/>
            </a:lvl6pPr>
            <a:lvl7pPr>
              <a:defRPr/>
            </a:lvl7pPr>
            <a:lvl8pPr>
              <a:defRPr/>
            </a:lvl8pPr>
            <a:lvl9pPr>
              <a:defRPr/>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endParaRPr/>
          </a:p>
        </p:txBody>
      </p:sp>
      <p:sp>
        <p:nvSpPr>
          <p:cNvPr id="4" name="Date Placeholder 3"/>
          <p:cNvSpPr>
            <a:spLocks noGrp="1"/>
          </p:cNvSpPr>
          <p:nvPr>
            <p:ph type="dt" sz="half" idx="10"/>
          </p:nvPr>
        </p:nvSpPr>
        <p:spPr/>
        <p:txBody>
          <a:bodyPr/>
          <a:lstStyle/>
          <a:p>
            <a:fld id="{3B9B9059-F1D6-41D0-95CF-D21CAA096B3A}" type="datetimeFigureOut">
              <a:rPr lang="en-US"/>
              <a:t>3/16/2024</a:t>
            </a:fld>
            <a:endParaRPr/>
          </a:p>
        </p:txBody>
      </p:sp>
      <p:sp>
        <p:nvSpPr>
          <p:cNvPr id="6" name="Slide Number Placeholder 5"/>
          <p:cNvSpPr>
            <a:spLocks noGrp="1"/>
          </p:cNvSpPr>
          <p:nvPr>
            <p:ph type="sldNum" sz="quarter" idx="12"/>
          </p:nvPr>
        </p:nvSpPr>
        <p:spPr/>
        <p:txBody>
          <a:bodyPr/>
          <a:lstStyle/>
          <a:p>
            <a:fld id="{E5FD5434-F838-4DD4-A17B-1CB1A1850DF4}" type="slidenum">
              <a:rPr/>
              <a:t>‹#›</a:t>
            </a:fld>
            <a:endParaRPr/>
          </a:p>
        </p:txBody>
      </p:sp>
    </p:spTree>
    <p:extLst>
      <p:ext uri="{BB962C8B-B14F-4D97-AF65-F5344CB8AC3E}">
        <p14:creationId xmlns:p14="http://schemas.microsoft.com/office/powerpoint/2010/main" val="7970100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1" name="Isosceles Triangle 5"/>
          <p:cNvSpPr/>
          <p:nvPr/>
        </p:nvSpPr>
        <p:spPr>
          <a:xfrm>
            <a:off x="-1607" y="-1115"/>
            <a:ext cx="12190403" cy="6863692"/>
          </a:xfrm>
          <a:custGeom>
            <a:avLst/>
            <a:gdLst/>
            <a:ahLst/>
            <a:cxnLst/>
            <a:rect l="l" t="t" r="r" b="b"/>
            <a:pathLst>
              <a:path w="9145184" h="5147769">
                <a:moveTo>
                  <a:pt x="4573206" y="2611793"/>
                </a:moveTo>
                <a:lnTo>
                  <a:pt x="4673081" y="5144337"/>
                </a:lnTo>
                <a:lnTo>
                  <a:pt x="4473331" y="5144337"/>
                </a:lnTo>
                <a:close/>
                <a:moveTo>
                  <a:pt x="4571642" y="2577669"/>
                </a:moveTo>
                <a:lnTo>
                  <a:pt x="4568842" y="2582993"/>
                </a:lnTo>
                <a:lnTo>
                  <a:pt x="4572592" y="2595063"/>
                </a:lnTo>
                <a:lnTo>
                  <a:pt x="4576342" y="2582993"/>
                </a:lnTo>
                <a:lnTo>
                  <a:pt x="4573542" y="2577669"/>
                </a:lnTo>
                <a:lnTo>
                  <a:pt x="4576527" y="2582398"/>
                </a:lnTo>
                <a:lnTo>
                  <a:pt x="4577948" y="2577822"/>
                </a:lnTo>
                <a:lnTo>
                  <a:pt x="4576812" y="2582849"/>
                </a:lnTo>
                <a:lnTo>
                  <a:pt x="6195680" y="5147769"/>
                </a:lnTo>
                <a:lnTo>
                  <a:pt x="5925258" y="5147769"/>
                </a:lnTo>
                <a:lnTo>
                  <a:pt x="4576648" y="2583574"/>
                </a:lnTo>
                <a:lnTo>
                  <a:pt x="4573436" y="2597778"/>
                </a:lnTo>
                <a:lnTo>
                  <a:pt x="5365626" y="5147732"/>
                </a:lnTo>
                <a:lnTo>
                  <a:pt x="5148352" y="5147731"/>
                </a:lnTo>
                <a:lnTo>
                  <a:pt x="4572592" y="2601509"/>
                </a:lnTo>
                <a:lnTo>
                  <a:pt x="3996832" y="5147731"/>
                </a:lnTo>
                <a:lnTo>
                  <a:pt x="3779558" y="5147732"/>
                </a:lnTo>
                <a:lnTo>
                  <a:pt x="4571749" y="2597778"/>
                </a:lnTo>
                <a:lnTo>
                  <a:pt x="4568537" y="2583574"/>
                </a:lnTo>
                <a:lnTo>
                  <a:pt x="3219926" y="5147769"/>
                </a:lnTo>
                <a:lnTo>
                  <a:pt x="2949504" y="5147769"/>
                </a:lnTo>
                <a:lnTo>
                  <a:pt x="4568373" y="2582849"/>
                </a:lnTo>
                <a:lnTo>
                  <a:pt x="4567236" y="2577822"/>
                </a:lnTo>
                <a:lnTo>
                  <a:pt x="4568658" y="2582398"/>
                </a:lnTo>
                <a:close/>
                <a:moveTo>
                  <a:pt x="4575557" y="2575085"/>
                </a:moveTo>
                <a:lnTo>
                  <a:pt x="7359080" y="5147393"/>
                </a:lnTo>
                <a:lnTo>
                  <a:pt x="6952676" y="5147393"/>
                </a:lnTo>
                <a:close/>
                <a:moveTo>
                  <a:pt x="4569627" y="2575085"/>
                </a:moveTo>
                <a:lnTo>
                  <a:pt x="2192508" y="5147393"/>
                </a:lnTo>
                <a:lnTo>
                  <a:pt x="1786104" y="5147393"/>
                </a:lnTo>
                <a:close/>
                <a:moveTo>
                  <a:pt x="4575024" y="2574459"/>
                </a:moveTo>
                <a:lnTo>
                  <a:pt x="4578940" y="2575344"/>
                </a:lnTo>
                <a:lnTo>
                  <a:pt x="4578048" y="2574781"/>
                </a:lnTo>
                <a:lnTo>
                  <a:pt x="4579253" y="2575415"/>
                </a:lnTo>
                <a:lnTo>
                  <a:pt x="9145184" y="3607878"/>
                </a:lnTo>
                <a:lnTo>
                  <a:pt x="9145184" y="3994264"/>
                </a:lnTo>
                <a:lnTo>
                  <a:pt x="4580914" y="2576289"/>
                </a:lnTo>
                <a:lnTo>
                  <a:pt x="9144554" y="4976484"/>
                </a:lnTo>
                <a:lnTo>
                  <a:pt x="9144554" y="5147483"/>
                </a:lnTo>
                <a:lnTo>
                  <a:pt x="8654212" y="5147483"/>
                </a:lnTo>
                <a:lnTo>
                  <a:pt x="4579973" y="2575996"/>
                </a:lnTo>
                <a:close/>
                <a:moveTo>
                  <a:pt x="4570160" y="2574459"/>
                </a:moveTo>
                <a:lnTo>
                  <a:pt x="4565211" y="2575996"/>
                </a:lnTo>
                <a:lnTo>
                  <a:pt x="490972" y="5147483"/>
                </a:lnTo>
                <a:lnTo>
                  <a:pt x="629" y="5147483"/>
                </a:lnTo>
                <a:lnTo>
                  <a:pt x="630" y="4976484"/>
                </a:lnTo>
                <a:lnTo>
                  <a:pt x="4564270" y="2576289"/>
                </a:lnTo>
                <a:lnTo>
                  <a:pt x="0" y="3994264"/>
                </a:lnTo>
                <a:lnTo>
                  <a:pt x="0" y="3607878"/>
                </a:lnTo>
                <a:lnTo>
                  <a:pt x="4565931" y="2575415"/>
                </a:lnTo>
                <a:lnTo>
                  <a:pt x="4567137" y="2574781"/>
                </a:lnTo>
                <a:lnTo>
                  <a:pt x="4566244" y="2575344"/>
                </a:lnTo>
                <a:close/>
                <a:moveTo>
                  <a:pt x="630" y="286"/>
                </a:moveTo>
                <a:lnTo>
                  <a:pt x="490972" y="286"/>
                </a:lnTo>
                <a:lnTo>
                  <a:pt x="4565212" y="2571773"/>
                </a:lnTo>
                <a:lnTo>
                  <a:pt x="4567326" y="2572430"/>
                </a:lnTo>
                <a:lnTo>
                  <a:pt x="4569443" y="2572513"/>
                </a:lnTo>
                <a:lnTo>
                  <a:pt x="1786104" y="376"/>
                </a:lnTo>
                <a:lnTo>
                  <a:pt x="2192508" y="376"/>
                </a:lnTo>
                <a:lnTo>
                  <a:pt x="4569471" y="2572514"/>
                </a:lnTo>
                <a:lnTo>
                  <a:pt x="4571301" y="2572587"/>
                </a:lnTo>
                <a:lnTo>
                  <a:pt x="4569599" y="2572654"/>
                </a:lnTo>
                <a:lnTo>
                  <a:pt x="4569627" y="2572684"/>
                </a:lnTo>
                <a:lnTo>
                  <a:pt x="4569595" y="2572654"/>
                </a:lnTo>
                <a:lnTo>
                  <a:pt x="4568222" y="2572708"/>
                </a:lnTo>
                <a:lnTo>
                  <a:pt x="4570160" y="2573310"/>
                </a:lnTo>
                <a:lnTo>
                  <a:pt x="4567604" y="2572732"/>
                </a:lnTo>
                <a:lnTo>
                  <a:pt x="4566783" y="2572765"/>
                </a:lnTo>
                <a:lnTo>
                  <a:pt x="4567137" y="2572988"/>
                </a:lnTo>
                <a:lnTo>
                  <a:pt x="4566717" y="2572767"/>
                </a:lnTo>
                <a:lnTo>
                  <a:pt x="1205" y="2752816"/>
                </a:lnTo>
                <a:lnTo>
                  <a:pt x="1205" y="2392358"/>
                </a:lnTo>
                <a:lnTo>
                  <a:pt x="4565974" y="2572377"/>
                </a:lnTo>
                <a:lnTo>
                  <a:pt x="4565931" y="2572354"/>
                </a:lnTo>
                <a:lnTo>
                  <a:pt x="0" y="1539891"/>
                </a:lnTo>
                <a:lnTo>
                  <a:pt x="0" y="1153505"/>
                </a:lnTo>
                <a:lnTo>
                  <a:pt x="4564271" y="2571481"/>
                </a:lnTo>
                <a:lnTo>
                  <a:pt x="630" y="171286"/>
                </a:lnTo>
                <a:close/>
                <a:moveTo>
                  <a:pt x="9144554" y="286"/>
                </a:moveTo>
                <a:lnTo>
                  <a:pt x="9144554" y="171286"/>
                </a:lnTo>
                <a:lnTo>
                  <a:pt x="4580915" y="2571480"/>
                </a:lnTo>
                <a:lnTo>
                  <a:pt x="9145184" y="1153505"/>
                </a:lnTo>
                <a:lnTo>
                  <a:pt x="9145184" y="1539891"/>
                </a:lnTo>
                <a:lnTo>
                  <a:pt x="4579254" y="2572354"/>
                </a:lnTo>
                <a:lnTo>
                  <a:pt x="4579211" y="2572377"/>
                </a:lnTo>
                <a:lnTo>
                  <a:pt x="9143978" y="2392358"/>
                </a:lnTo>
                <a:lnTo>
                  <a:pt x="9143979" y="2752816"/>
                </a:lnTo>
                <a:lnTo>
                  <a:pt x="4578467" y="2572767"/>
                </a:lnTo>
                <a:lnTo>
                  <a:pt x="4578048" y="2572988"/>
                </a:lnTo>
                <a:lnTo>
                  <a:pt x="4578402" y="2572765"/>
                </a:lnTo>
                <a:lnTo>
                  <a:pt x="4577580" y="2572732"/>
                </a:lnTo>
                <a:lnTo>
                  <a:pt x="4575024" y="2573310"/>
                </a:lnTo>
                <a:lnTo>
                  <a:pt x="4576963" y="2572708"/>
                </a:lnTo>
                <a:lnTo>
                  <a:pt x="4575590" y="2572654"/>
                </a:lnTo>
                <a:lnTo>
                  <a:pt x="4575557" y="2572684"/>
                </a:lnTo>
                <a:lnTo>
                  <a:pt x="4575585" y="2572654"/>
                </a:lnTo>
                <a:lnTo>
                  <a:pt x="4573884" y="2572587"/>
                </a:lnTo>
                <a:lnTo>
                  <a:pt x="4575714" y="2572515"/>
                </a:lnTo>
                <a:lnTo>
                  <a:pt x="6952676" y="376"/>
                </a:lnTo>
                <a:lnTo>
                  <a:pt x="7359080" y="376"/>
                </a:lnTo>
                <a:lnTo>
                  <a:pt x="4575742" y="2572513"/>
                </a:lnTo>
                <a:lnTo>
                  <a:pt x="4577858" y="2572430"/>
                </a:lnTo>
                <a:lnTo>
                  <a:pt x="4579973" y="2571773"/>
                </a:lnTo>
                <a:lnTo>
                  <a:pt x="8654212" y="286"/>
                </a:lnTo>
                <a:close/>
                <a:moveTo>
                  <a:pt x="3219926" y="0"/>
                </a:moveTo>
                <a:lnTo>
                  <a:pt x="4568537" y="2564195"/>
                </a:lnTo>
                <a:lnTo>
                  <a:pt x="4571749" y="2549991"/>
                </a:lnTo>
                <a:lnTo>
                  <a:pt x="3779558" y="38"/>
                </a:lnTo>
                <a:lnTo>
                  <a:pt x="3996832" y="38"/>
                </a:lnTo>
                <a:lnTo>
                  <a:pt x="4572260" y="2544793"/>
                </a:lnTo>
                <a:lnTo>
                  <a:pt x="4471935" y="837"/>
                </a:lnTo>
                <a:lnTo>
                  <a:pt x="4674477" y="837"/>
                </a:lnTo>
                <a:lnTo>
                  <a:pt x="4574412" y="2538215"/>
                </a:lnTo>
                <a:lnTo>
                  <a:pt x="5148352" y="38"/>
                </a:lnTo>
                <a:lnTo>
                  <a:pt x="5365626" y="38"/>
                </a:lnTo>
                <a:lnTo>
                  <a:pt x="4574021" y="2548106"/>
                </a:lnTo>
                <a:lnTo>
                  <a:pt x="4573871" y="2551916"/>
                </a:lnTo>
                <a:lnTo>
                  <a:pt x="4576648" y="2564195"/>
                </a:lnTo>
                <a:lnTo>
                  <a:pt x="5925258" y="0"/>
                </a:lnTo>
                <a:lnTo>
                  <a:pt x="6195680" y="0"/>
                </a:lnTo>
                <a:lnTo>
                  <a:pt x="4576812" y="2564920"/>
                </a:lnTo>
                <a:lnTo>
                  <a:pt x="4577948" y="2569947"/>
                </a:lnTo>
                <a:lnTo>
                  <a:pt x="4576527" y="2565371"/>
                </a:lnTo>
                <a:lnTo>
                  <a:pt x="4573542" y="2570100"/>
                </a:lnTo>
                <a:lnTo>
                  <a:pt x="4576342" y="2564777"/>
                </a:lnTo>
                <a:lnTo>
                  <a:pt x="4573699" y="2556271"/>
                </a:lnTo>
                <a:lnTo>
                  <a:pt x="4573206" y="2568777"/>
                </a:lnTo>
                <a:lnTo>
                  <a:pt x="4572575" y="2552763"/>
                </a:lnTo>
                <a:lnTo>
                  <a:pt x="4568842" y="2564777"/>
                </a:lnTo>
                <a:lnTo>
                  <a:pt x="4571642" y="2570100"/>
                </a:lnTo>
                <a:lnTo>
                  <a:pt x="4568658" y="2565371"/>
                </a:lnTo>
                <a:lnTo>
                  <a:pt x="4567236" y="2569947"/>
                </a:lnTo>
                <a:lnTo>
                  <a:pt x="4568373" y="2564920"/>
                </a:lnTo>
                <a:lnTo>
                  <a:pt x="2949504" y="0"/>
                </a:lnTo>
                <a:close/>
              </a:path>
            </a:pathLst>
          </a:custGeom>
          <a:gradFill>
            <a:gsLst>
              <a:gs pos="0">
                <a:schemeClr val="bg1">
                  <a:alpha val="1000"/>
                </a:schemeClr>
              </a:gs>
              <a:gs pos="100000">
                <a:schemeClr val="bg1">
                  <a:alpha val="1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2" name="Title 1"/>
          <p:cNvSpPr>
            <a:spLocks noGrp="1"/>
          </p:cNvSpPr>
          <p:nvPr>
            <p:ph type="title"/>
          </p:nvPr>
        </p:nvSpPr>
        <p:spPr>
          <a:xfrm>
            <a:off x="1218883" y="1524000"/>
            <a:ext cx="9751060" cy="1992597"/>
          </a:xfrm>
        </p:spPr>
        <p:txBody>
          <a:bodyPr anchor="b" anchorCtr="0">
            <a:noAutofit/>
          </a:bodyPr>
          <a:lstStyle>
            <a:lvl1pPr algn="ctr">
              <a:defRPr sz="4400" b="0" cap="all" baseline="0"/>
            </a:lvl1pPr>
          </a:lstStyle>
          <a:p>
            <a:r>
              <a:rPr lang="en-US"/>
              <a:t>Click to edit Master title style</a:t>
            </a:r>
            <a:endParaRPr/>
          </a:p>
        </p:txBody>
      </p:sp>
      <p:sp>
        <p:nvSpPr>
          <p:cNvPr id="3" name="Text Placeholder 2"/>
          <p:cNvSpPr>
            <a:spLocks noGrp="1"/>
          </p:cNvSpPr>
          <p:nvPr>
            <p:ph type="body" idx="1"/>
          </p:nvPr>
        </p:nvSpPr>
        <p:spPr>
          <a:xfrm>
            <a:off x="1218883" y="3632200"/>
            <a:ext cx="9751060" cy="1016000"/>
          </a:xfrm>
        </p:spPr>
        <p:txBody>
          <a:bodyPr anchor="t" anchorCtr="0">
            <a:noAutofit/>
          </a:bodyPr>
          <a:lstStyle>
            <a:lvl1pPr marL="0" indent="0" algn="ctr">
              <a:spcBef>
                <a:spcPts val="0"/>
              </a:spcBef>
              <a:buNone/>
              <a:defRPr sz="2800">
                <a:solidFill>
                  <a:schemeClr val="tx1"/>
                </a:solidFill>
              </a:defRPr>
            </a:lvl1pPr>
            <a:lvl2pPr marL="609493" indent="0">
              <a:buNone/>
              <a:defRPr sz="2400">
                <a:solidFill>
                  <a:schemeClr val="tx1">
                    <a:tint val="75000"/>
                  </a:schemeClr>
                </a:solidFill>
              </a:defRPr>
            </a:lvl2pPr>
            <a:lvl3pPr marL="1218987" indent="0">
              <a:buNone/>
              <a:defRPr sz="2100">
                <a:solidFill>
                  <a:schemeClr val="tx1">
                    <a:tint val="75000"/>
                  </a:schemeClr>
                </a:solidFill>
              </a:defRPr>
            </a:lvl3pPr>
            <a:lvl4pPr marL="1828480" indent="0">
              <a:buNone/>
              <a:defRPr sz="1900">
                <a:solidFill>
                  <a:schemeClr val="tx1">
                    <a:tint val="75000"/>
                  </a:schemeClr>
                </a:solidFill>
              </a:defRPr>
            </a:lvl4pPr>
            <a:lvl5pPr marL="2437973" indent="0">
              <a:buNone/>
              <a:defRPr sz="1900">
                <a:solidFill>
                  <a:schemeClr val="tx1">
                    <a:tint val="75000"/>
                  </a:schemeClr>
                </a:solidFill>
              </a:defRPr>
            </a:lvl5pPr>
            <a:lvl6pPr marL="3047467" indent="0">
              <a:buNone/>
              <a:defRPr sz="1900">
                <a:solidFill>
                  <a:schemeClr val="tx1">
                    <a:tint val="75000"/>
                  </a:schemeClr>
                </a:solidFill>
              </a:defRPr>
            </a:lvl6pPr>
            <a:lvl7pPr marL="3656960" indent="0">
              <a:buNone/>
              <a:defRPr sz="1900">
                <a:solidFill>
                  <a:schemeClr val="tx1">
                    <a:tint val="75000"/>
                  </a:schemeClr>
                </a:solidFill>
              </a:defRPr>
            </a:lvl7pPr>
            <a:lvl8pPr marL="4266453" indent="0">
              <a:buNone/>
              <a:defRPr sz="1900">
                <a:solidFill>
                  <a:schemeClr val="tx1">
                    <a:tint val="75000"/>
                  </a:schemeClr>
                </a:solidFill>
              </a:defRPr>
            </a:lvl8pPr>
            <a:lvl9pPr marL="4875947" indent="0">
              <a:buNone/>
              <a:defRPr sz="1900">
                <a:solidFill>
                  <a:schemeClr val="tx1">
                    <a:tint val="75000"/>
                  </a:schemeClr>
                </a:solidFill>
              </a:defRPr>
            </a:lvl9pPr>
          </a:lstStyle>
          <a:p>
            <a:pPr lvl="0"/>
            <a:r>
              <a:rPr lang="en-US"/>
              <a:t>Edit Master text styles</a:t>
            </a:r>
          </a:p>
        </p:txBody>
      </p:sp>
      <p:sp>
        <p:nvSpPr>
          <p:cNvPr id="5" name="Footer Placeholder 4"/>
          <p:cNvSpPr>
            <a:spLocks noGrp="1"/>
          </p:cNvSpPr>
          <p:nvPr>
            <p:ph type="ftr" sz="quarter" idx="11"/>
          </p:nvPr>
        </p:nvSpPr>
        <p:spPr/>
        <p:txBody>
          <a:bodyPr/>
          <a:lstStyle/>
          <a:p>
            <a:endParaRPr/>
          </a:p>
        </p:txBody>
      </p:sp>
      <p:sp>
        <p:nvSpPr>
          <p:cNvPr id="4" name="Date Placeholder 3"/>
          <p:cNvSpPr>
            <a:spLocks noGrp="1"/>
          </p:cNvSpPr>
          <p:nvPr>
            <p:ph type="dt" sz="half" idx="10"/>
          </p:nvPr>
        </p:nvSpPr>
        <p:spPr/>
        <p:txBody>
          <a:bodyPr/>
          <a:lstStyle/>
          <a:p>
            <a:fld id="{3B9B9059-F1D6-41D0-95CF-D21CAA096B3A}" type="datetimeFigureOut">
              <a:rPr lang="en-US"/>
              <a:t>3/16/2024</a:t>
            </a:fld>
            <a:endParaRPr/>
          </a:p>
        </p:txBody>
      </p:sp>
      <p:sp>
        <p:nvSpPr>
          <p:cNvPr id="6" name="Slide Number Placeholder 5"/>
          <p:cNvSpPr>
            <a:spLocks noGrp="1"/>
          </p:cNvSpPr>
          <p:nvPr>
            <p:ph type="sldNum" sz="quarter" idx="12"/>
          </p:nvPr>
        </p:nvSpPr>
        <p:spPr/>
        <p:txBody>
          <a:bodyPr/>
          <a:lstStyle/>
          <a:p>
            <a:fld id="{E5FD5434-F838-4DD4-A17B-1CB1A1850DF4}" type="slidenum">
              <a:rPr/>
              <a:t>‹#›</a:t>
            </a:fld>
            <a:endParaRPr/>
          </a:p>
        </p:txBody>
      </p:sp>
    </p:spTree>
    <p:extLst>
      <p:ext uri="{BB962C8B-B14F-4D97-AF65-F5344CB8AC3E}">
        <p14:creationId xmlns:p14="http://schemas.microsoft.com/office/powerpoint/2010/main" val="6507780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914162" y="1803401"/>
            <a:ext cx="4977104" cy="4470400"/>
          </a:xfrm>
        </p:spPr>
        <p:txBody>
          <a:bodyPr>
            <a:normAutofit/>
          </a:bodyPr>
          <a:lstStyle>
            <a:lvl1pPr>
              <a:defRPr sz="2400"/>
            </a:lvl1pPr>
            <a:lvl2pPr>
              <a:defRPr sz="2000"/>
            </a:lvl2pPr>
            <a:lvl3pPr>
              <a:defRPr sz="1800"/>
            </a:lvl3pPr>
            <a:lvl4pPr>
              <a:defRPr sz="1600"/>
            </a:lvl4pPr>
            <a:lvl5pPr>
              <a:defRPr sz="1400"/>
            </a:lvl5pPr>
            <a:lvl6pPr>
              <a:defRPr sz="1400"/>
            </a:lvl6pPr>
            <a:lvl7pPr marL="2669581">
              <a:defRPr sz="1400"/>
            </a:lvl7pPr>
            <a:lvl8pPr marL="2669581">
              <a:defRPr sz="1400"/>
            </a:lvl8pPr>
            <a:lvl9pPr marL="2669581">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Content Placeholder 3"/>
          <p:cNvSpPr>
            <a:spLocks noGrp="1"/>
          </p:cNvSpPr>
          <p:nvPr>
            <p:ph sz="half" idx="2"/>
          </p:nvPr>
        </p:nvSpPr>
        <p:spPr>
          <a:xfrm>
            <a:off x="6297559" y="1803401"/>
            <a:ext cx="4977104" cy="4470400"/>
          </a:xfrm>
        </p:spPr>
        <p:txBody>
          <a:bodyPr>
            <a:normAutofit/>
          </a:bodyPr>
          <a:lstStyle>
            <a:lvl1pPr>
              <a:defRPr sz="2400"/>
            </a:lvl1pPr>
            <a:lvl2pPr>
              <a:defRPr sz="2000"/>
            </a:lvl2pPr>
            <a:lvl3pPr>
              <a:defRPr sz="1800"/>
            </a:lvl3pPr>
            <a:lvl4pPr>
              <a:defRPr sz="1600"/>
            </a:lvl4pPr>
            <a:lvl5pPr>
              <a:defRPr sz="1400"/>
            </a:lvl5pPr>
            <a:lvl6pPr marL="2669581">
              <a:defRPr sz="1400" baseline="0"/>
            </a:lvl6pPr>
            <a:lvl7pPr marL="2669581">
              <a:defRPr sz="1400" baseline="0"/>
            </a:lvl7pPr>
            <a:lvl8pPr marL="2669581">
              <a:defRPr sz="1400" baseline="0"/>
            </a:lvl8pPr>
            <a:lvl9pPr marL="2669581">
              <a:defRPr sz="1400"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6" name="Footer Placeholder 5"/>
          <p:cNvSpPr>
            <a:spLocks noGrp="1"/>
          </p:cNvSpPr>
          <p:nvPr>
            <p:ph type="ftr" sz="quarter" idx="11"/>
          </p:nvPr>
        </p:nvSpPr>
        <p:spPr/>
        <p:txBody>
          <a:bodyPr/>
          <a:lstStyle/>
          <a:p>
            <a:endParaRPr/>
          </a:p>
        </p:txBody>
      </p:sp>
      <p:sp>
        <p:nvSpPr>
          <p:cNvPr id="5" name="Date Placeholder 4"/>
          <p:cNvSpPr>
            <a:spLocks noGrp="1"/>
          </p:cNvSpPr>
          <p:nvPr>
            <p:ph type="dt" sz="half" idx="10"/>
          </p:nvPr>
        </p:nvSpPr>
        <p:spPr/>
        <p:txBody>
          <a:bodyPr/>
          <a:lstStyle/>
          <a:p>
            <a:fld id="{3B9B9059-F1D6-41D0-95CF-D21CAA096B3A}" type="datetimeFigureOut">
              <a:rPr lang="en-US"/>
              <a:t>3/16/2024</a:t>
            </a:fld>
            <a:endParaRPr/>
          </a:p>
        </p:txBody>
      </p:sp>
      <p:sp>
        <p:nvSpPr>
          <p:cNvPr id="7" name="Slide Number Placeholder 6"/>
          <p:cNvSpPr>
            <a:spLocks noGrp="1"/>
          </p:cNvSpPr>
          <p:nvPr>
            <p:ph type="sldNum" sz="quarter" idx="12"/>
          </p:nvPr>
        </p:nvSpPr>
        <p:spPr/>
        <p:txBody>
          <a:bodyPr/>
          <a:lstStyle/>
          <a:p>
            <a:fld id="{E5FD5434-F838-4DD4-A17B-1CB1A1850DF4}" type="slidenum">
              <a:rPr/>
              <a:t>‹#›</a:t>
            </a:fld>
            <a:endParaRPr/>
          </a:p>
        </p:txBody>
      </p:sp>
    </p:spTree>
    <p:extLst>
      <p:ext uri="{BB962C8B-B14F-4D97-AF65-F5344CB8AC3E}">
        <p14:creationId xmlns:p14="http://schemas.microsoft.com/office/powerpoint/2010/main" val="16131858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a:p>
        </p:txBody>
      </p:sp>
      <p:sp>
        <p:nvSpPr>
          <p:cNvPr id="3" name="Text Placeholder 2"/>
          <p:cNvSpPr>
            <a:spLocks noGrp="1"/>
          </p:cNvSpPr>
          <p:nvPr>
            <p:ph type="body" idx="1"/>
          </p:nvPr>
        </p:nvSpPr>
        <p:spPr>
          <a:xfrm>
            <a:off x="914162" y="1803400"/>
            <a:ext cx="4977104" cy="914400"/>
          </a:xfrm>
        </p:spPr>
        <p:txBody>
          <a:bodyPr anchor="ctr">
            <a:noAutofit/>
          </a:bodyPr>
          <a:lstStyle>
            <a:lvl1pPr marL="0" indent="0">
              <a:lnSpc>
                <a:spcPct val="80000"/>
              </a:lnSpc>
              <a:spcBef>
                <a:spcPts val="0"/>
              </a:spcBef>
              <a:buNone/>
              <a:defRPr sz="2800" b="0">
                <a:solidFill>
                  <a:schemeClr val="tx1"/>
                </a:solidFill>
              </a:defRPr>
            </a:lvl1pPr>
            <a:lvl2pPr marL="609493" indent="0">
              <a:buNone/>
              <a:defRPr sz="2700" b="1"/>
            </a:lvl2pPr>
            <a:lvl3pPr marL="1218987" indent="0">
              <a:buNone/>
              <a:defRPr sz="2400" b="1"/>
            </a:lvl3pPr>
            <a:lvl4pPr marL="1828480" indent="0">
              <a:buNone/>
              <a:defRPr sz="2100" b="1"/>
            </a:lvl4pPr>
            <a:lvl5pPr marL="2437973" indent="0">
              <a:buNone/>
              <a:defRPr sz="2100" b="1"/>
            </a:lvl5pPr>
            <a:lvl6pPr marL="3047467" indent="0">
              <a:buNone/>
              <a:defRPr sz="2100" b="1"/>
            </a:lvl6pPr>
            <a:lvl7pPr marL="3656960" indent="0">
              <a:buNone/>
              <a:defRPr sz="2100" b="1"/>
            </a:lvl7pPr>
            <a:lvl8pPr marL="4266453" indent="0">
              <a:buNone/>
              <a:defRPr sz="2100" b="1"/>
            </a:lvl8pPr>
            <a:lvl9pPr marL="4875947" indent="0">
              <a:buNone/>
              <a:defRPr sz="2100" b="1"/>
            </a:lvl9pPr>
          </a:lstStyle>
          <a:p>
            <a:pPr lvl="0"/>
            <a:r>
              <a:rPr lang="en-US"/>
              <a:t>Edit Master text styles</a:t>
            </a:r>
          </a:p>
        </p:txBody>
      </p:sp>
      <p:sp>
        <p:nvSpPr>
          <p:cNvPr id="4" name="Content Placeholder 3"/>
          <p:cNvSpPr>
            <a:spLocks noGrp="1"/>
          </p:cNvSpPr>
          <p:nvPr>
            <p:ph sz="half" idx="2"/>
          </p:nvPr>
        </p:nvSpPr>
        <p:spPr>
          <a:xfrm>
            <a:off x="914162" y="2717800"/>
            <a:ext cx="4977104" cy="3556000"/>
          </a:xfrm>
        </p:spPr>
        <p:txBody>
          <a:bodyPr>
            <a:normAutofit/>
          </a:bodyPr>
          <a:lstStyle>
            <a:lvl1pPr>
              <a:defRPr sz="2400"/>
            </a:lvl1pPr>
            <a:lvl2pPr>
              <a:defRPr sz="2000"/>
            </a:lvl2pPr>
            <a:lvl3pPr>
              <a:defRPr sz="1800"/>
            </a:lvl3pPr>
            <a:lvl4pPr>
              <a:defRPr sz="1600"/>
            </a:lvl4pPr>
            <a:lvl5pPr>
              <a:defRPr sz="1400"/>
            </a:lvl5pPr>
            <a:lvl6pPr marL="2669581">
              <a:defRPr sz="1400"/>
            </a:lvl6pPr>
            <a:lvl7pPr marL="2669581">
              <a:defRPr sz="1400"/>
            </a:lvl7pPr>
            <a:lvl8pPr marL="2669581">
              <a:defRPr sz="1400"/>
            </a:lvl8pPr>
            <a:lvl9pPr marL="2669581">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Text Placeholder 4"/>
          <p:cNvSpPr>
            <a:spLocks noGrp="1"/>
          </p:cNvSpPr>
          <p:nvPr>
            <p:ph type="body" sz="quarter" idx="3"/>
          </p:nvPr>
        </p:nvSpPr>
        <p:spPr>
          <a:xfrm>
            <a:off x="6297559" y="1803400"/>
            <a:ext cx="4977104" cy="914400"/>
          </a:xfrm>
        </p:spPr>
        <p:txBody>
          <a:bodyPr anchor="ctr">
            <a:noAutofit/>
          </a:bodyPr>
          <a:lstStyle>
            <a:lvl1pPr marL="0" indent="0">
              <a:lnSpc>
                <a:spcPct val="80000"/>
              </a:lnSpc>
              <a:spcBef>
                <a:spcPts val="0"/>
              </a:spcBef>
              <a:buNone/>
              <a:defRPr sz="2800" b="0">
                <a:solidFill>
                  <a:schemeClr val="tx1"/>
                </a:solidFill>
              </a:defRPr>
            </a:lvl1pPr>
            <a:lvl2pPr marL="609493" indent="0">
              <a:buNone/>
              <a:defRPr sz="2700" b="1"/>
            </a:lvl2pPr>
            <a:lvl3pPr marL="1218987" indent="0">
              <a:buNone/>
              <a:defRPr sz="2400" b="1"/>
            </a:lvl3pPr>
            <a:lvl4pPr marL="1828480" indent="0">
              <a:buNone/>
              <a:defRPr sz="2100" b="1"/>
            </a:lvl4pPr>
            <a:lvl5pPr marL="2437973" indent="0">
              <a:buNone/>
              <a:defRPr sz="2100" b="1"/>
            </a:lvl5pPr>
            <a:lvl6pPr marL="3047467" indent="0">
              <a:buNone/>
              <a:defRPr sz="2100" b="1"/>
            </a:lvl6pPr>
            <a:lvl7pPr marL="3656960" indent="0">
              <a:buNone/>
              <a:defRPr sz="2100" b="1"/>
            </a:lvl7pPr>
            <a:lvl8pPr marL="4266453" indent="0">
              <a:buNone/>
              <a:defRPr sz="2100" b="1"/>
            </a:lvl8pPr>
            <a:lvl9pPr marL="4875947" indent="0">
              <a:buNone/>
              <a:defRPr sz="2100" b="1"/>
            </a:lvl9pPr>
          </a:lstStyle>
          <a:p>
            <a:pPr lvl="0"/>
            <a:r>
              <a:rPr lang="en-US"/>
              <a:t>Edit Master text styles</a:t>
            </a:r>
          </a:p>
        </p:txBody>
      </p:sp>
      <p:sp>
        <p:nvSpPr>
          <p:cNvPr id="6" name="Content Placeholder 5"/>
          <p:cNvSpPr>
            <a:spLocks noGrp="1"/>
          </p:cNvSpPr>
          <p:nvPr>
            <p:ph sz="quarter" idx="4"/>
          </p:nvPr>
        </p:nvSpPr>
        <p:spPr>
          <a:xfrm>
            <a:off x="6297559" y="2717800"/>
            <a:ext cx="4977104" cy="3556000"/>
          </a:xfrm>
        </p:spPr>
        <p:txBody>
          <a:bodyPr>
            <a:normAutofit/>
          </a:bodyPr>
          <a:lstStyle>
            <a:lvl1pPr>
              <a:defRPr sz="2400"/>
            </a:lvl1pPr>
            <a:lvl2pPr>
              <a:defRPr sz="2000"/>
            </a:lvl2pPr>
            <a:lvl3pPr>
              <a:defRPr sz="1800"/>
            </a:lvl3pPr>
            <a:lvl4pPr>
              <a:defRPr sz="1600"/>
            </a:lvl4pPr>
            <a:lvl5pPr>
              <a:defRPr sz="1400"/>
            </a:lvl5pPr>
            <a:lvl6pPr marL="2669581">
              <a:defRPr sz="1400"/>
            </a:lvl6pPr>
            <a:lvl7pPr marL="2669581">
              <a:defRPr sz="1400"/>
            </a:lvl7pPr>
            <a:lvl8pPr marL="2669581">
              <a:defRPr sz="1400" baseline="0"/>
            </a:lvl8pPr>
            <a:lvl9pPr marL="2669581">
              <a:defRPr sz="1400"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8" name="Footer Placeholder 7"/>
          <p:cNvSpPr>
            <a:spLocks noGrp="1"/>
          </p:cNvSpPr>
          <p:nvPr>
            <p:ph type="ftr" sz="quarter" idx="11"/>
          </p:nvPr>
        </p:nvSpPr>
        <p:spPr/>
        <p:txBody>
          <a:bodyPr/>
          <a:lstStyle/>
          <a:p>
            <a:endParaRPr/>
          </a:p>
        </p:txBody>
      </p:sp>
      <p:sp>
        <p:nvSpPr>
          <p:cNvPr id="7" name="Date Placeholder 6"/>
          <p:cNvSpPr>
            <a:spLocks noGrp="1"/>
          </p:cNvSpPr>
          <p:nvPr>
            <p:ph type="dt" sz="half" idx="10"/>
          </p:nvPr>
        </p:nvSpPr>
        <p:spPr/>
        <p:txBody>
          <a:bodyPr/>
          <a:lstStyle/>
          <a:p>
            <a:fld id="{3B9B9059-F1D6-41D0-95CF-D21CAA096B3A}" type="datetimeFigureOut">
              <a:rPr lang="en-US"/>
              <a:t>3/16/2024</a:t>
            </a:fld>
            <a:endParaRPr/>
          </a:p>
        </p:txBody>
      </p:sp>
      <p:sp>
        <p:nvSpPr>
          <p:cNvPr id="9" name="Slide Number Placeholder 8"/>
          <p:cNvSpPr>
            <a:spLocks noGrp="1"/>
          </p:cNvSpPr>
          <p:nvPr>
            <p:ph type="sldNum" sz="quarter" idx="12"/>
          </p:nvPr>
        </p:nvSpPr>
        <p:spPr/>
        <p:txBody>
          <a:bodyPr/>
          <a:lstStyle/>
          <a:p>
            <a:fld id="{E5FD5434-F838-4DD4-A17B-1CB1A1850DF4}" type="slidenum">
              <a:rPr/>
              <a:t>‹#›</a:t>
            </a:fld>
            <a:endParaRPr/>
          </a:p>
        </p:txBody>
      </p:sp>
    </p:spTree>
    <p:extLst>
      <p:ext uri="{BB962C8B-B14F-4D97-AF65-F5344CB8AC3E}">
        <p14:creationId xmlns:p14="http://schemas.microsoft.com/office/powerpoint/2010/main" val="15088963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4" name="Footer Placeholder 3"/>
          <p:cNvSpPr>
            <a:spLocks noGrp="1"/>
          </p:cNvSpPr>
          <p:nvPr>
            <p:ph type="ftr" sz="quarter" idx="11"/>
          </p:nvPr>
        </p:nvSpPr>
        <p:spPr/>
        <p:txBody>
          <a:bodyPr/>
          <a:lstStyle/>
          <a:p>
            <a:endParaRPr/>
          </a:p>
        </p:txBody>
      </p:sp>
      <p:sp>
        <p:nvSpPr>
          <p:cNvPr id="3" name="Date Placeholder 2"/>
          <p:cNvSpPr>
            <a:spLocks noGrp="1"/>
          </p:cNvSpPr>
          <p:nvPr>
            <p:ph type="dt" sz="half" idx="10"/>
          </p:nvPr>
        </p:nvSpPr>
        <p:spPr/>
        <p:txBody>
          <a:bodyPr/>
          <a:lstStyle/>
          <a:p>
            <a:fld id="{3B9B9059-F1D6-41D0-95CF-D21CAA096B3A}" type="datetimeFigureOut">
              <a:rPr lang="en-US"/>
              <a:t>3/16/2024</a:t>
            </a:fld>
            <a:endParaRPr/>
          </a:p>
        </p:txBody>
      </p:sp>
      <p:sp>
        <p:nvSpPr>
          <p:cNvPr id="5" name="Slide Number Placeholder 4"/>
          <p:cNvSpPr>
            <a:spLocks noGrp="1"/>
          </p:cNvSpPr>
          <p:nvPr>
            <p:ph type="sldNum" sz="quarter" idx="12"/>
          </p:nvPr>
        </p:nvSpPr>
        <p:spPr/>
        <p:txBody>
          <a:bodyPr/>
          <a:lstStyle/>
          <a:p>
            <a:fld id="{E5FD5434-F838-4DD4-A17B-1CB1A1850DF4}" type="slidenum">
              <a:rPr/>
              <a:t>‹#›</a:t>
            </a:fld>
            <a:endParaRPr/>
          </a:p>
        </p:txBody>
      </p:sp>
    </p:spTree>
    <p:extLst>
      <p:ext uri="{BB962C8B-B14F-4D97-AF65-F5344CB8AC3E}">
        <p14:creationId xmlns:p14="http://schemas.microsoft.com/office/powerpoint/2010/main" val="5424936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4119264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lvl5pPr>
              <a:defRPr/>
            </a:lvl5pPr>
            <a:lvl6pPr>
              <a:defRPr/>
            </a:lvl6pPr>
            <a:lvl7pPr>
              <a:defRPr/>
            </a:lvl7pPr>
            <a:lvl8pPr>
              <a:defRPr/>
            </a:lvl8pPr>
            <a:lvl9pPr>
              <a:defRPr/>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endParaRPr/>
          </a:p>
        </p:txBody>
      </p:sp>
      <p:sp>
        <p:nvSpPr>
          <p:cNvPr id="4" name="Date Placeholder 3"/>
          <p:cNvSpPr>
            <a:spLocks noGrp="1"/>
          </p:cNvSpPr>
          <p:nvPr>
            <p:ph type="dt" sz="half" idx="10"/>
          </p:nvPr>
        </p:nvSpPr>
        <p:spPr/>
        <p:txBody>
          <a:bodyPr/>
          <a:lstStyle/>
          <a:p>
            <a:fld id="{3B9B9059-F1D6-41D0-95CF-D21CAA096B3A}" type="datetimeFigureOut">
              <a:rPr lang="en-US"/>
              <a:t>3/16/2024</a:t>
            </a:fld>
            <a:endParaRPr/>
          </a:p>
        </p:txBody>
      </p:sp>
      <p:sp>
        <p:nvSpPr>
          <p:cNvPr id="6" name="Slide Number Placeholder 5"/>
          <p:cNvSpPr>
            <a:spLocks noGrp="1"/>
          </p:cNvSpPr>
          <p:nvPr>
            <p:ph type="sldNum" sz="quarter" idx="12"/>
          </p:nvPr>
        </p:nvSpPr>
        <p:spPr/>
        <p:txBody>
          <a:bodyPr/>
          <a:lstStyle/>
          <a:p>
            <a:fld id="{E5FD5434-F838-4DD4-A17B-1CB1A1850DF4}" type="slidenum">
              <a:rPr/>
              <a:t>‹#›</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821163" y="482600"/>
            <a:ext cx="3961368" cy="1422400"/>
          </a:xfrm>
        </p:spPr>
        <p:txBody>
          <a:bodyPr anchor="b">
            <a:noAutofit/>
          </a:bodyPr>
          <a:lstStyle>
            <a:lvl1pPr algn="l">
              <a:defRPr sz="3200" b="0"/>
            </a:lvl1pPr>
          </a:lstStyle>
          <a:p>
            <a:r>
              <a:rPr lang="en-US"/>
              <a:t>Click to edit Master title style</a:t>
            </a:r>
            <a:endParaRPr/>
          </a:p>
        </p:txBody>
      </p:sp>
      <p:sp>
        <p:nvSpPr>
          <p:cNvPr id="20" name="Rectangle 19"/>
          <p:cNvSpPr/>
          <p:nvPr/>
        </p:nvSpPr>
        <p:spPr>
          <a:xfrm>
            <a:off x="0" y="-1115"/>
            <a:ext cx="7618016" cy="68591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3" name="Content Placeholder 2"/>
          <p:cNvSpPr>
            <a:spLocks noGrp="1"/>
          </p:cNvSpPr>
          <p:nvPr>
            <p:ph idx="1"/>
          </p:nvPr>
        </p:nvSpPr>
        <p:spPr bwMode="white">
          <a:xfrm>
            <a:off x="507868" y="482600"/>
            <a:ext cx="6602280" cy="5842001"/>
          </a:xfrm>
        </p:spPr>
        <p:txBody>
          <a:bodyPr>
            <a:normAutofit/>
          </a:bodyPr>
          <a:lstStyle>
            <a:lvl1pPr>
              <a:defRPr sz="2800"/>
            </a:lvl1pPr>
            <a:lvl2pPr>
              <a:defRPr sz="2400"/>
            </a:lvl2pPr>
            <a:lvl3pPr>
              <a:defRPr sz="2000"/>
            </a:lvl3pPr>
            <a:lvl4pPr>
              <a:defRPr sz="18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Text Placeholder 3"/>
          <p:cNvSpPr>
            <a:spLocks noGrp="1"/>
          </p:cNvSpPr>
          <p:nvPr>
            <p:ph type="body" sz="half" idx="2"/>
          </p:nvPr>
        </p:nvSpPr>
        <p:spPr>
          <a:xfrm>
            <a:off x="7821163" y="2108200"/>
            <a:ext cx="3961368" cy="4267200"/>
          </a:xfrm>
        </p:spPr>
        <p:txBody>
          <a:bodyPr anchor="t" anchorCtr="0">
            <a:normAutofit/>
          </a:bodyPr>
          <a:lstStyle>
            <a:lvl1pPr marL="0" indent="0">
              <a:spcBef>
                <a:spcPts val="1600"/>
              </a:spcBef>
              <a:buNone/>
              <a:defRPr sz="2000">
                <a:solidFill>
                  <a:schemeClr val="tx1"/>
                </a:solidFill>
              </a:defRPr>
            </a:lvl1pPr>
            <a:lvl2pPr marL="609493" indent="0">
              <a:buNone/>
              <a:defRPr sz="1600"/>
            </a:lvl2pPr>
            <a:lvl3pPr marL="1218987" indent="0">
              <a:buNone/>
              <a:defRPr sz="1300"/>
            </a:lvl3pPr>
            <a:lvl4pPr marL="1828480" indent="0">
              <a:buNone/>
              <a:defRPr sz="1200"/>
            </a:lvl4pPr>
            <a:lvl5pPr marL="2437973" indent="0">
              <a:buNone/>
              <a:defRPr sz="1200"/>
            </a:lvl5pPr>
            <a:lvl6pPr marL="3047467" indent="0">
              <a:buNone/>
              <a:defRPr sz="1200"/>
            </a:lvl6pPr>
            <a:lvl7pPr marL="3656960" indent="0">
              <a:buNone/>
              <a:defRPr sz="1200"/>
            </a:lvl7pPr>
            <a:lvl8pPr marL="4266453" indent="0">
              <a:buNone/>
              <a:defRPr sz="1200"/>
            </a:lvl8pPr>
            <a:lvl9pPr marL="4875947" indent="0">
              <a:buNone/>
              <a:defRPr sz="1200"/>
            </a:lvl9pPr>
          </a:lstStyle>
          <a:p>
            <a:pPr lvl="0"/>
            <a:r>
              <a:rPr lang="en-US"/>
              <a:t>Edit Master text styles</a:t>
            </a:r>
          </a:p>
        </p:txBody>
      </p:sp>
    </p:spTree>
    <p:extLst>
      <p:ext uri="{BB962C8B-B14F-4D97-AF65-F5344CB8AC3E}">
        <p14:creationId xmlns:p14="http://schemas.microsoft.com/office/powerpoint/2010/main" val="28287841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Isosceles Triangle 5"/>
          <p:cNvSpPr/>
          <p:nvPr/>
        </p:nvSpPr>
        <p:spPr>
          <a:xfrm>
            <a:off x="-1607" y="-1115"/>
            <a:ext cx="12190403" cy="6863692"/>
          </a:xfrm>
          <a:custGeom>
            <a:avLst/>
            <a:gdLst/>
            <a:ahLst/>
            <a:cxnLst/>
            <a:rect l="l" t="t" r="r" b="b"/>
            <a:pathLst>
              <a:path w="9145184" h="5147769">
                <a:moveTo>
                  <a:pt x="4573206" y="2611793"/>
                </a:moveTo>
                <a:lnTo>
                  <a:pt x="4673081" y="5144337"/>
                </a:lnTo>
                <a:lnTo>
                  <a:pt x="4473331" y="5144337"/>
                </a:lnTo>
                <a:close/>
                <a:moveTo>
                  <a:pt x="4571642" y="2577669"/>
                </a:moveTo>
                <a:lnTo>
                  <a:pt x="4568842" y="2582993"/>
                </a:lnTo>
                <a:lnTo>
                  <a:pt x="4572592" y="2595063"/>
                </a:lnTo>
                <a:lnTo>
                  <a:pt x="4576342" y="2582993"/>
                </a:lnTo>
                <a:lnTo>
                  <a:pt x="4573542" y="2577669"/>
                </a:lnTo>
                <a:lnTo>
                  <a:pt x="4576527" y="2582398"/>
                </a:lnTo>
                <a:lnTo>
                  <a:pt x="4577948" y="2577822"/>
                </a:lnTo>
                <a:lnTo>
                  <a:pt x="4576812" y="2582849"/>
                </a:lnTo>
                <a:lnTo>
                  <a:pt x="6195680" y="5147769"/>
                </a:lnTo>
                <a:lnTo>
                  <a:pt x="5925258" y="5147769"/>
                </a:lnTo>
                <a:lnTo>
                  <a:pt x="4576648" y="2583574"/>
                </a:lnTo>
                <a:lnTo>
                  <a:pt x="4573436" y="2597778"/>
                </a:lnTo>
                <a:lnTo>
                  <a:pt x="5365626" y="5147732"/>
                </a:lnTo>
                <a:lnTo>
                  <a:pt x="5148352" y="5147731"/>
                </a:lnTo>
                <a:lnTo>
                  <a:pt x="4572592" y="2601509"/>
                </a:lnTo>
                <a:lnTo>
                  <a:pt x="3996832" y="5147731"/>
                </a:lnTo>
                <a:lnTo>
                  <a:pt x="3779558" y="5147732"/>
                </a:lnTo>
                <a:lnTo>
                  <a:pt x="4571749" y="2597778"/>
                </a:lnTo>
                <a:lnTo>
                  <a:pt x="4568537" y="2583574"/>
                </a:lnTo>
                <a:lnTo>
                  <a:pt x="3219926" y="5147769"/>
                </a:lnTo>
                <a:lnTo>
                  <a:pt x="2949504" y="5147769"/>
                </a:lnTo>
                <a:lnTo>
                  <a:pt x="4568373" y="2582849"/>
                </a:lnTo>
                <a:lnTo>
                  <a:pt x="4567236" y="2577822"/>
                </a:lnTo>
                <a:lnTo>
                  <a:pt x="4568658" y="2582398"/>
                </a:lnTo>
                <a:close/>
                <a:moveTo>
                  <a:pt x="4575557" y="2575085"/>
                </a:moveTo>
                <a:lnTo>
                  <a:pt x="7359080" y="5147393"/>
                </a:lnTo>
                <a:lnTo>
                  <a:pt x="6952676" y="5147393"/>
                </a:lnTo>
                <a:close/>
                <a:moveTo>
                  <a:pt x="4569627" y="2575085"/>
                </a:moveTo>
                <a:lnTo>
                  <a:pt x="2192508" y="5147393"/>
                </a:lnTo>
                <a:lnTo>
                  <a:pt x="1786104" y="5147393"/>
                </a:lnTo>
                <a:close/>
                <a:moveTo>
                  <a:pt x="4575024" y="2574459"/>
                </a:moveTo>
                <a:lnTo>
                  <a:pt x="4578940" y="2575344"/>
                </a:lnTo>
                <a:lnTo>
                  <a:pt x="4578048" y="2574781"/>
                </a:lnTo>
                <a:lnTo>
                  <a:pt x="4579253" y="2575415"/>
                </a:lnTo>
                <a:lnTo>
                  <a:pt x="9145184" y="3607878"/>
                </a:lnTo>
                <a:lnTo>
                  <a:pt x="9145184" y="3994264"/>
                </a:lnTo>
                <a:lnTo>
                  <a:pt x="4580914" y="2576289"/>
                </a:lnTo>
                <a:lnTo>
                  <a:pt x="9144554" y="4976484"/>
                </a:lnTo>
                <a:lnTo>
                  <a:pt x="9144554" y="5147483"/>
                </a:lnTo>
                <a:lnTo>
                  <a:pt x="8654212" y="5147483"/>
                </a:lnTo>
                <a:lnTo>
                  <a:pt x="4579973" y="2575996"/>
                </a:lnTo>
                <a:close/>
                <a:moveTo>
                  <a:pt x="4570160" y="2574459"/>
                </a:moveTo>
                <a:lnTo>
                  <a:pt x="4565211" y="2575996"/>
                </a:lnTo>
                <a:lnTo>
                  <a:pt x="490972" y="5147483"/>
                </a:lnTo>
                <a:lnTo>
                  <a:pt x="629" y="5147483"/>
                </a:lnTo>
                <a:lnTo>
                  <a:pt x="630" y="4976484"/>
                </a:lnTo>
                <a:lnTo>
                  <a:pt x="4564270" y="2576289"/>
                </a:lnTo>
                <a:lnTo>
                  <a:pt x="0" y="3994264"/>
                </a:lnTo>
                <a:lnTo>
                  <a:pt x="0" y="3607878"/>
                </a:lnTo>
                <a:lnTo>
                  <a:pt x="4565931" y="2575415"/>
                </a:lnTo>
                <a:lnTo>
                  <a:pt x="4567137" y="2574781"/>
                </a:lnTo>
                <a:lnTo>
                  <a:pt x="4566244" y="2575344"/>
                </a:lnTo>
                <a:close/>
                <a:moveTo>
                  <a:pt x="630" y="286"/>
                </a:moveTo>
                <a:lnTo>
                  <a:pt x="490972" y="286"/>
                </a:lnTo>
                <a:lnTo>
                  <a:pt x="4565212" y="2571773"/>
                </a:lnTo>
                <a:lnTo>
                  <a:pt x="4567326" y="2572430"/>
                </a:lnTo>
                <a:lnTo>
                  <a:pt x="4569443" y="2572513"/>
                </a:lnTo>
                <a:lnTo>
                  <a:pt x="1786104" y="376"/>
                </a:lnTo>
                <a:lnTo>
                  <a:pt x="2192508" y="376"/>
                </a:lnTo>
                <a:lnTo>
                  <a:pt x="4569471" y="2572514"/>
                </a:lnTo>
                <a:lnTo>
                  <a:pt x="4571301" y="2572587"/>
                </a:lnTo>
                <a:lnTo>
                  <a:pt x="4569599" y="2572654"/>
                </a:lnTo>
                <a:lnTo>
                  <a:pt x="4569627" y="2572684"/>
                </a:lnTo>
                <a:lnTo>
                  <a:pt x="4569595" y="2572654"/>
                </a:lnTo>
                <a:lnTo>
                  <a:pt x="4568222" y="2572708"/>
                </a:lnTo>
                <a:lnTo>
                  <a:pt x="4570160" y="2573310"/>
                </a:lnTo>
                <a:lnTo>
                  <a:pt x="4567604" y="2572732"/>
                </a:lnTo>
                <a:lnTo>
                  <a:pt x="4566783" y="2572765"/>
                </a:lnTo>
                <a:lnTo>
                  <a:pt x="4567137" y="2572988"/>
                </a:lnTo>
                <a:lnTo>
                  <a:pt x="4566717" y="2572767"/>
                </a:lnTo>
                <a:lnTo>
                  <a:pt x="1205" y="2752816"/>
                </a:lnTo>
                <a:lnTo>
                  <a:pt x="1205" y="2392358"/>
                </a:lnTo>
                <a:lnTo>
                  <a:pt x="4565974" y="2572377"/>
                </a:lnTo>
                <a:lnTo>
                  <a:pt x="4565931" y="2572354"/>
                </a:lnTo>
                <a:lnTo>
                  <a:pt x="0" y="1539891"/>
                </a:lnTo>
                <a:lnTo>
                  <a:pt x="0" y="1153505"/>
                </a:lnTo>
                <a:lnTo>
                  <a:pt x="4564271" y="2571481"/>
                </a:lnTo>
                <a:lnTo>
                  <a:pt x="630" y="171286"/>
                </a:lnTo>
                <a:close/>
                <a:moveTo>
                  <a:pt x="9144554" y="286"/>
                </a:moveTo>
                <a:lnTo>
                  <a:pt x="9144554" y="171286"/>
                </a:lnTo>
                <a:lnTo>
                  <a:pt x="4580915" y="2571480"/>
                </a:lnTo>
                <a:lnTo>
                  <a:pt x="9145184" y="1153505"/>
                </a:lnTo>
                <a:lnTo>
                  <a:pt x="9145184" y="1539891"/>
                </a:lnTo>
                <a:lnTo>
                  <a:pt x="4579254" y="2572354"/>
                </a:lnTo>
                <a:lnTo>
                  <a:pt x="4579211" y="2572377"/>
                </a:lnTo>
                <a:lnTo>
                  <a:pt x="9143978" y="2392358"/>
                </a:lnTo>
                <a:lnTo>
                  <a:pt x="9143979" y="2752816"/>
                </a:lnTo>
                <a:lnTo>
                  <a:pt x="4578467" y="2572767"/>
                </a:lnTo>
                <a:lnTo>
                  <a:pt x="4578048" y="2572988"/>
                </a:lnTo>
                <a:lnTo>
                  <a:pt x="4578402" y="2572765"/>
                </a:lnTo>
                <a:lnTo>
                  <a:pt x="4577580" y="2572732"/>
                </a:lnTo>
                <a:lnTo>
                  <a:pt x="4575024" y="2573310"/>
                </a:lnTo>
                <a:lnTo>
                  <a:pt x="4576963" y="2572708"/>
                </a:lnTo>
                <a:lnTo>
                  <a:pt x="4575590" y="2572654"/>
                </a:lnTo>
                <a:lnTo>
                  <a:pt x="4575557" y="2572684"/>
                </a:lnTo>
                <a:lnTo>
                  <a:pt x="4575585" y="2572654"/>
                </a:lnTo>
                <a:lnTo>
                  <a:pt x="4573884" y="2572587"/>
                </a:lnTo>
                <a:lnTo>
                  <a:pt x="4575714" y="2572515"/>
                </a:lnTo>
                <a:lnTo>
                  <a:pt x="6952676" y="376"/>
                </a:lnTo>
                <a:lnTo>
                  <a:pt x="7359080" y="376"/>
                </a:lnTo>
                <a:lnTo>
                  <a:pt x="4575742" y="2572513"/>
                </a:lnTo>
                <a:lnTo>
                  <a:pt x="4577858" y="2572430"/>
                </a:lnTo>
                <a:lnTo>
                  <a:pt x="4579973" y="2571773"/>
                </a:lnTo>
                <a:lnTo>
                  <a:pt x="8654212" y="286"/>
                </a:lnTo>
                <a:close/>
                <a:moveTo>
                  <a:pt x="3219926" y="0"/>
                </a:moveTo>
                <a:lnTo>
                  <a:pt x="4568537" y="2564195"/>
                </a:lnTo>
                <a:lnTo>
                  <a:pt x="4571749" y="2549991"/>
                </a:lnTo>
                <a:lnTo>
                  <a:pt x="3779558" y="38"/>
                </a:lnTo>
                <a:lnTo>
                  <a:pt x="3996832" y="38"/>
                </a:lnTo>
                <a:lnTo>
                  <a:pt x="4572260" y="2544793"/>
                </a:lnTo>
                <a:lnTo>
                  <a:pt x="4471935" y="837"/>
                </a:lnTo>
                <a:lnTo>
                  <a:pt x="4674477" y="837"/>
                </a:lnTo>
                <a:lnTo>
                  <a:pt x="4574412" y="2538215"/>
                </a:lnTo>
                <a:lnTo>
                  <a:pt x="5148352" y="38"/>
                </a:lnTo>
                <a:lnTo>
                  <a:pt x="5365626" y="38"/>
                </a:lnTo>
                <a:lnTo>
                  <a:pt x="4574021" y="2548106"/>
                </a:lnTo>
                <a:lnTo>
                  <a:pt x="4573871" y="2551916"/>
                </a:lnTo>
                <a:lnTo>
                  <a:pt x="4576648" y="2564195"/>
                </a:lnTo>
                <a:lnTo>
                  <a:pt x="5925258" y="0"/>
                </a:lnTo>
                <a:lnTo>
                  <a:pt x="6195680" y="0"/>
                </a:lnTo>
                <a:lnTo>
                  <a:pt x="4576812" y="2564920"/>
                </a:lnTo>
                <a:lnTo>
                  <a:pt x="4577948" y="2569947"/>
                </a:lnTo>
                <a:lnTo>
                  <a:pt x="4576527" y="2565371"/>
                </a:lnTo>
                <a:lnTo>
                  <a:pt x="4573542" y="2570100"/>
                </a:lnTo>
                <a:lnTo>
                  <a:pt x="4576342" y="2564777"/>
                </a:lnTo>
                <a:lnTo>
                  <a:pt x="4573699" y="2556271"/>
                </a:lnTo>
                <a:lnTo>
                  <a:pt x="4573206" y="2568777"/>
                </a:lnTo>
                <a:lnTo>
                  <a:pt x="4572575" y="2552763"/>
                </a:lnTo>
                <a:lnTo>
                  <a:pt x="4568842" y="2564777"/>
                </a:lnTo>
                <a:lnTo>
                  <a:pt x="4571642" y="2570100"/>
                </a:lnTo>
                <a:lnTo>
                  <a:pt x="4568658" y="2565371"/>
                </a:lnTo>
                <a:lnTo>
                  <a:pt x="4567236" y="2569947"/>
                </a:lnTo>
                <a:lnTo>
                  <a:pt x="4568373" y="2564920"/>
                </a:lnTo>
                <a:lnTo>
                  <a:pt x="2949504" y="0"/>
                </a:lnTo>
                <a:close/>
              </a:path>
            </a:pathLst>
          </a:custGeom>
          <a:gradFill>
            <a:gsLst>
              <a:gs pos="0">
                <a:schemeClr val="bg1">
                  <a:alpha val="1000"/>
                </a:schemeClr>
              </a:gs>
              <a:gs pos="100000">
                <a:schemeClr val="bg1">
                  <a:alpha val="1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2" name="Title 1"/>
          <p:cNvSpPr>
            <a:spLocks noGrp="1"/>
          </p:cNvSpPr>
          <p:nvPr>
            <p:ph type="title"/>
          </p:nvPr>
        </p:nvSpPr>
        <p:spPr>
          <a:xfrm>
            <a:off x="6399133" y="1905000"/>
            <a:ext cx="5180251" cy="1727200"/>
          </a:xfrm>
        </p:spPr>
        <p:txBody>
          <a:bodyPr anchor="b" anchorCtr="0">
            <a:normAutofit/>
          </a:bodyPr>
          <a:lstStyle>
            <a:lvl1pPr algn="l">
              <a:defRPr sz="3200" b="0"/>
            </a:lvl1pPr>
          </a:lstStyle>
          <a:p>
            <a:r>
              <a:rPr lang="en-US"/>
              <a:t>Click to edit Master title style</a:t>
            </a:r>
            <a:endParaRPr/>
          </a:p>
        </p:txBody>
      </p:sp>
      <p:sp>
        <p:nvSpPr>
          <p:cNvPr id="9" name="Rectangle 8"/>
          <p:cNvSpPr/>
          <p:nvPr/>
        </p:nvSpPr>
        <p:spPr>
          <a:xfrm>
            <a:off x="0" y="-1115"/>
            <a:ext cx="6093594" cy="68591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3" name="Picture Placeholder 2" descr="An empty placeholder to add an image. Click on the placeholder and select the image that you wish to add.&#10;"/>
          <p:cNvSpPr>
            <a:spLocks noGrp="1"/>
          </p:cNvSpPr>
          <p:nvPr>
            <p:ph type="pic" idx="1"/>
          </p:nvPr>
        </p:nvSpPr>
        <p:spPr>
          <a:xfrm>
            <a:off x="507869" y="482601"/>
            <a:ext cx="5077859" cy="5862706"/>
          </a:xfrm>
          <a:noFill/>
          <a:ln w="9525">
            <a:noFill/>
            <a:miter lim="800000"/>
          </a:ln>
          <a:effectLst/>
        </p:spPr>
        <p:txBody>
          <a:bodyPr>
            <a:normAutofit/>
          </a:bodyPr>
          <a:lstStyle>
            <a:lvl1pPr marL="0" indent="0" algn="ctr">
              <a:buNone/>
              <a:defRPr sz="2700"/>
            </a:lvl1pPr>
            <a:lvl2pPr marL="609493" indent="0">
              <a:buNone/>
              <a:defRPr sz="3700"/>
            </a:lvl2pPr>
            <a:lvl3pPr marL="1218987" indent="0">
              <a:buNone/>
              <a:defRPr sz="3200"/>
            </a:lvl3pPr>
            <a:lvl4pPr marL="1828480" indent="0">
              <a:buNone/>
              <a:defRPr sz="2700"/>
            </a:lvl4pPr>
            <a:lvl5pPr marL="2437973" indent="0">
              <a:buNone/>
              <a:defRPr sz="2700"/>
            </a:lvl5pPr>
            <a:lvl6pPr marL="3047467" indent="0">
              <a:buNone/>
              <a:defRPr sz="2700"/>
            </a:lvl6pPr>
            <a:lvl7pPr marL="3656960" indent="0">
              <a:buNone/>
              <a:defRPr sz="2700"/>
            </a:lvl7pPr>
            <a:lvl8pPr marL="4266453" indent="0">
              <a:buNone/>
              <a:defRPr sz="2700"/>
            </a:lvl8pPr>
            <a:lvl9pPr marL="4875947" indent="0">
              <a:buNone/>
              <a:defRPr sz="2700"/>
            </a:lvl9pPr>
          </a:lstStyle>
          <a:p>
            <a:r>
              <a:rPr lang="en-US"/>
              <a:t>Click icon to add picture</a:t>
            </a:r>
            <a:endParaRPr/>
          </a:p>
        </p:txBody>
      </p:sp>
      <p:sp>
        <p:nvSpPr>
          <p:cNvPr id="4" name="Text Placeholder 3"/>
          <p:cNvSpPr>
            <a:spLocks noGrp="1"/>
          </p:cNvSpPr>
          <p:nvPr>
            <p:ph type="body" sz="half" idx="2"/>
          </p:nvPr>
        </p:nvSpPr>
        <p:spPr>
          <a:xfrm>
            <a:off x="6399133" y="3733800"/>
            <a:ext cx="5180251" cy="1727200"/>
          </a:xfrm>
        </p:spPr>
        <p:txBody>
          <a:bodyPr>
            <a:normAutofit/>
          </a:bodyPr>
          <a:lstStyle>
            <a:lvl1pPr marL="0" indent="0">
              <a:spcBef>
                <a:spcPts val="1600"/>
              </a:spcBef>
              <a:buNone/>
              <a:defRPr sz="2000">
                <a:solidFill>
                  <a:schemeClr val="tx1"/>
                </a:solidFill>
              </a:defRPr>
            </a:lvl1pPr>
            <a:lvl2pPr marL="609493" indent="0">
              <a:buNone/>
              <a:defRPr sz="1600"/>
            </a:lvl2pPr>
            <a:lvl3pPr marL="1218987" indent="0">
              <a:buNone/>
              <a:defRPr sz="1300"/>
            </a:lvl3pPr>
            <a:lvl4pPr marL="1828480" indent="0">
              <a:buNone/>
              <a:defRPr sz="1200"/>
            </a:lvl4pPr>
            <a:lvl5pPr marL="2437973" indent="0">
              <a:buNone/>
              <a:defRPr sz="1200"/>
            </a:lvl5pPr>
            <a:lvl6pPr marL="3047467" indent="0">
              <a:buNone/>
              <a:defRPr sz="1200"/>
            </a:lvl6pPr>
            <a:lvl7pPr marL="3656960" indent="0">
              <a:buNone/>
              <a:defRPr sz="1200"/>
            </a:lvl7pPr>
            <a:lvl8pPr marL="4266453" indent="0">
              <a:buNone/>
              <a:defRPr sz="1200"/>
            </a:lvl8pPr>
            <a:lvl9pPr marL="4875947" indent="0">
              <a:buNone/>
              <a:defRPr sz="1200"/>
            </a:lvl9pPr>
          </a:lstStyle>
          <a:p>
            <a:pPr lvl="0"/>
            <a:r>
              <a:rPr lang="en-US"/>
              <a:t>Edit Master text styles</a:t>
            </a:r>
          </a:p>
        </p:txBody>
      </p:sp>
    </p:spTree>
    <p:extLst>
      <p:ext uri="{BB962C8B-B14F-4D97-AF65-F5344CB8AC3E}">
        <p14:creationId xmlns:p14="http://schemas.microsoft.com/office/powerpoint/2010/main" val="28480105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Alternate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821163" y="482600"/>
            <a:ext cx="3961368" cy="1422400"/>
          </a:xfrm>
        </p:spPr>
        <p:txBody>
          <a:bodyPr anchor="b" anchorCtr="0">
            <a:normAutofit/>
          </a:bodyPr>
          <a:lstStyle>
            <a:lvl1pPr algn="l">
              <a:defRPr sz="3200" b="0"/>
            </a:lvl1pPr>
          </a:lstStyle>
          <a:p>
            <a:r>
              <a:rPr lang="en-US"/>
              <a:t>Click to edit Master title style</a:t>
            </a:r>
            <a:endParaRPr/>
          </a:p>
        </p:txBody>
      </p:sp>
      <p:sp>
        <p:nvSpPr>
          <p:cNvPr id="9" name="Rectangle 8" descr="&#10;"/>
          <p:cNvSpPr/>
          <p:nvPr/>
        </p:nvSpPr>
        <p:spPr>
          <a:xfrm>
            <a:off x="0" y="-1115"/>
            <a:ext cx="7618016" cy="68591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3" name="Picture Placeholder 2" descr="An empty placeholder to add an image. Click on the placeholder and select the image that you wish to add.&#10;"/>
          <p:cNvSpPr>
            <a:spLocks noGrp="1"/>
          </p:cNvSpPr>
          <p:nvPr>
            <p:ph type="pic" idx="1"/>
          </p:nvPr>
        </p:nvSpPr>
        <p:spPr>
          <a:xfrm>
            <a:off x="507868" y="482600"/>
            <a:ext cx="6602281" cy="5842001"/>
          </a:xfrm>
          <a:noFill/>
          <a:ln w="9525">
            <a:noFill/>
            <a:miter lim="800000"/>
          </a:ln>
          <a:effectLst/>
        </p:spPr>
        <p:txBody>
          <a:bodyPr>
            <a:normAutofit/>
          </a:bodyPr>
          <a:lstStyle>
            <a:lvl1pPr marL="0" indent="0" algn="ctr">
              <a:buNone/>
              <a:defRPr sz="2700"/>
            </a:lvl1pPr>
            <a:lvl2pPr marL="609493" indent="0">
              <a:buNone/>
              <a:defRPr sz="3700"/>
            </a:lvl2pPr>
            <a:lvl3pPr marL="1218987" indent="0">
              <a:buNone/>
              <a:defRPr sz="3200"/>
            </a:lvl3pPr>
            <a:lvl4pPr marL="1828480" indent="0">
              <a:buNone/>
              <a:defRPr sz="2700"/>
            </a:lvl4pPr>
            <a:lvl5pPr marL="2437973" indent="0">
              <a:buNone/>
              <a:defRPr sz="2700"/>
            </a:lvl5pPr>
            <a:lvl6pPr marL="3047467" indent="0">
              <a:buNone/>
              <a:defRPr sz="2700"/>
            </a:lvl6pPr>
            <a:lvl7pPr marL="3656960" indent="0">
              <a:buNone/>
              <a:defRPr sz="2700"/>
            </a:lvl7pPr>
            <a:lvl8pPr marL="4266453" indent="0">
              <a:buNone/>
              <a:defRPr sz="2700"/>
            </a:lvl8pPr>
            <a:lvl9pPr marL="4875947" indent="0">
              <a:buNone/>
              <a:defRPr sz="2700"/>
            </a:lvl9pPr>
          </a:lstStyle>
          <a:p>
            <a:r>
              <a:rPr lang="en-US"/>
              <a:t>Click icon to add picture</a:t>
            </a:r>
            <a:endParaRPr dirty="0"/>
          </a:p>
        </p:txBody>
      </p:sp>
      <p:sp>
        <p:nvSpPr>
          <p:cNvPr id="4" name="Text Placeholder 3"/>
          <p:cNvSpPr>
            <a:spLocks noGrp="1"/>
          </p:cNvSpPr>
          <p:nvPr>
            <p:ph type="body" sz="half" idx="2"/>
          </p:nvPr>
        </p:nvSpPr>
        <p:spPr>
          <a:xfrm>
            <a:off x="7821163" y="2108200"/>
            <a:ext cx="3961368" cy="4267200"/>
          </a:xfrm>
        </p:spPr>
        <p:txBody>
          <a:bodyPr>
            <a:normAutofit/>
          </a:bodyPr>
          <a:lstStyle>
            <a:lvl1pPr marL="0" indent="0">
              <a:spcBef>
                <a:spcPts val="1600"/>
              </a:spcBef>
              <a:buNone/>
              <a:defRPr sz="2000">
                <a:solidFill>
                  <a:schemeClr val="tx1"/>
                </a:solidFill>
              </a:defRPr>
            </a:lvl1pPr>
            <a:lvl2pPr marL="609493" indent="0">
              <a:buNone/>
              <a:defRPr sz="1600"/>
            </a:lvl2pPr>
            <a:lvl3pPr marL="1218987" indent="0">
              <a:buNone/>
              <a:defRPr sz="1300"/>
            </a:lvl3pPr>
            <a:lvl4pPr marL="1828480" indent="0">
              <a:buNone/>
              <a:defRPr sz="1200"/>
            </a:lvl4pPr>
            <a:lvl5pPr marL="2437973" indent="0">
              <a:buNone/>
              <a:defRPr sz="1200"/>
            </a:lvl5pPr>
            <a:lvl6pPr marL="3047467" indent="0">
              <a:buNone/>
              <a:defRPr sz="1200"/>
            </a:lvl6pPr>
            <a:lvl7pPr marL="3656960" indent="0">
              <a:buNone/>
              <a:defRPr sz="1200"/>
            </a:lvl7pPr>
            <a:lvl8pPr marL="4266453" indent="0">
              <a:buNone/>
              <a:defRPr sz="1200"/>
            </a:lvl8pPr>
            <a:lvl9pPr marL="4875947" indent="0">
              <a:buNone/>
              <a:defRPr sz="1200"/>
            </a:lvl9pPr>
          </a:lstStyle>
          <a:p>
            <a:pPr lvl="0"/>
            <a:r>
              <a:rPr lang="en-US"/>
              <a:t>Edit Master text styles</a:t>
            </a:r>
          </a:p>
        </p:txBody>
      </p:sp>
    </p:spTree>
    <p:extLst>
      <p:ext uri="{BB962C8B-B14F-4D97-AF65-F5344CB8AC3E}">
        <p14:creationId xmlns:p14="http://schemas.microsoft.com/office/powerpoint/2010/main" val="24192714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lvl5pPr>
              <a:defRPr/>
            </a:lvl5pPr>
            <a:lvl6pPr marL="2669581">
              <a:defRPr baseline="0"/>
            </a:lvl6pPr>
            <a:lvl7pPr marL="2669581">
              <a:defRPr baseline="0"/>
            </a:lvl7pPr>
            <a:lvl8pPr marL="2669581">
              <a:defRPr baseline="0"/>
            </a:lvl8pPr>
            <a:lvl9pPr marL="2669581">
              <a:defRPr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endParaRPr/>
          </a:p>
        </p:txBody>
      </p:sp>
      <p:sp>
        <p:nvSpPr>
          <p:cNvPr id="4" name="Date Placeholder 3"/>
          <p:cNvSpPr>
            <a:spLocks noGrp="1"/>
          </p:cNvSpPr>
          <p:nvPr>
            <p:ph type="dt" sz="half" idx="10"/>
          </p:nvPr>
        </p:nvSpPr>
        <p:spPr/>
        <p:txBody>
          <a:bodyPr/>
          <a:lstStyle/>
          <a:p>
            <a:fld id="{3B9B9059-F1D6-41D0-95CF-D21CAA096B3A}" type="datetimeFigureOut">
              <a:rPr lang="en-US"/>
              <a:t>3/16/2024</a:t>
            </a:fld>
            <a:endParaRPr/>
          </a:p>
        </p:txBody>
      </p:sp>
      <p:sp>
        <p:nvSpPr>
          <p:cNvPr id="6" name="Slide Number Placeholder 5"/>
          <p:cNvSpPr>
            <a:spLocks noGrp="1"/>
          </p:cNvSpPr>
          <p:nvPr>
            <p:ph type="sldNum" sz="quarter" idx="12"/>
          </p:nvPr>
        </p:nvSpPr>
        <p:spPr/>
        <p:txBody>
          <a:bodyPr/>
          <a:lstStyle/>
          <a:p>
            <a:fld id="{E5FD5434-F838-4DD4-A17B-1CB1A1850DF4}" type="slidenum">
              <a:rPr/>
              <a:t>‹#›</a:t>
            </a:fld>
            <a:endParaRPr/>
          </a:p>
        </p:txBody>
      </p:sp>
    </p:spTree>
    <p:extLst>
      <p:ext uri="{BB962C8B-B14F-4D97-AF65-F5344CB8AC3E}">
        <p14:creationId xmlns:p14="http://schemas.microsoft.com/office/powerpoint/2010/main" val="24586596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40043" y="482599"/>
            <a:ext cx="1843982" cy="5791201"/>
          </a:xfrm>
        </p:spPr>
        <p:txBody>
          <a:bodyPr vert="eaVert"/>
          <a:lstStyle/>
          <a:p>
            <a:r>
              <a:rPr lang="en-US"/>
              <a:t>Click to edit Master title style</a:t>
            </a:r>
            <a:endParaRPr/>
          </a:p>
        </p:txBody>
      </p:sp>
      <p:sp>
        <p:nvSpPr>
          <p:cNvPr id="3" name="Vertical Text Placeholder 2"/>
          <p:cNvSpPr>
            <a:spLocks noGrp="1"/>
          </p:cNvSpPr>
          <p:nvPr>
            <p:ph type="body" orient="vert" idx="1"/>
          </p:nvPr>
        </p:nvSpPr>
        <p:spPr>
          <a:xfrm>
            <a:off x="914162" y="482599"/>
            <a:ext cx="9040045" cy="5791201"/>
          </a:xfrm>
        </p:spPr>
        <p:txBody>
          <a:bodyPr vert="eaVert"/>
          <a:lstStyle>
            <a:lvl5pPr>
              <a:defRPr/>
            </a:lvl5pPr>
            <a:lvl6pPr>
              <a:defRPr/>
            </a:lvl6pPr>
            <a:lvl7pPr>
              <a:defRPr/>
            </a:lvl7pPr>
            <a:lvl8pPr>
              <a:defRPr baseline="0"/>
            </a:lvl8pPr>
            <a:lvl9pPr>
              <a:defRPr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endParaRPr/>
          </a:p>
        </p:txBody>
      </p:sp>
      <p:sp>
        <p:nvSpPr>
          <p:cNvPr id="4" name="Date Placeholder 3"/>
          <p:cNvSpPr>
            <a:spLocks noGrp="1"/>
          </p:cNvSpPr>
          <p:nvPr>
            <p:ph type="dt" sz="half" idx="10"/>
          </p:nvPr>
        </p:nvSpPr>
        <p:spPr/>
        <p:txBody>
          <a:bodyPr/>
          <a:lstStyle/>
          <a:p>
            <a:fld id="{3B9B9059-F1D6-41D0-95CF-D21CAA096B3A}" type="datetimeFigureOut">
              <a:rPr lang="en-US"/>
              <a:t>3/16/2024</a:t>
            </a:fld>
            <a:endParaRPr/>
          </a:p>
        </p:txBody>
      </p:sp>
      <p:sp>
        <p:nvSpPr>
          <p:cNvPr id="6" name="Slide Number Placeholder 5"/>
          <p:cNvSpPr>
            <a:spLocks noGrp="1"/>
          </p:cNvSpPr>
          <p:nvPr>
            <p:ph type="sldNum" sz="quarter" idx="12"/>
          </p:nvPr>
        </p:nvSpPr>
        <p:spPr/>
        <p:txBody>
          <a:bodyPr/>
          <a:lstStyle/>
          <a:p>
            <a:fld id="{E5FD5434-F838-4DD4-A17B-1CB1A1850DF4}" type="slidenum">
              <a:rPr/>
              <a:t>‹#›</a:t>
            </a:fld>
            <a:endParaRPr/>
          </a:p>
        </p:txBody>
      </p:sp>
    </p:spTree>
    <p:extLst>
      <p:ext uri="{BB962C8B-B14F-4D97-AF65-F5344CB8AC3E}">
        <p14:creationId xmlns:p14="http://schemas.microsoft.com/office/powerpoint/2010/main" val="1904642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1" name="Isosceles Triangle 5"/>
          <p:cNvSpPr/>
          <p:nvPr/>
        </p:nvSpPr>
        <p:spPr>
          <a:xfrm>
            <a:off x="-1607" y="-1115"/>
            <a:ext cx="12190403" cy="6863692"/>
          </a:xfrm>
          <a:custGeom>
            <a:avLst/>
            <a:gdLst/>
            <a:ahLst/>
            <a:cxnLst/>
            <a:rect l="l" t="t" r="r" b="b"/>
            <a:pathLst>
              <a:path w="9145184" h="5147769">
                <a:moveTo>
                  <a:pt x="4573206" y="2611793"/>
                </a:moveTo>
                <a:lnTo>
                  <a:pt x="4673081" y="5144337"/>
                </a:lnTo>
                <a:lnTo>
                  <a:pt x="4473331" y="5144337"/>
                </a:lnTo>
                <a:close/>
                <a:moveTo>
                  <a:pt x="4571642" y="2577669"/>
                </a:moveTo>
                <a:lnTo>
                  <a:pt x="4568842" y="2582993"/>
                </a:lnTo>
                <a:lnTo>
                  <a:pt x="4572592" y="2595063"/>
                </a:lnTo>
                <a:lnTo>
                  <a:pt x="4576342" y="2582993"/>
                </a:lnTo>
                <a:lnTo>
                  <a:pt x="4573542" y="2577669"/>
                </a:lnTo>
                <a:lnTo>
                  <a:pt x="4576527" y="2582398"/>
                </a:lnTo>
                <a:lnTo>
                  <a:pt x="4577948" y="2577822"/>
                </a:lnTo>
                <a:lnTo>
                  <a:pt x="4576812" y="2582849"/>
                </a:lnTo>
                <a:lnTo>
                  <a:pt x="6195680" y="5147769"/>
                </a:lnTo>
                <a:lnTo>
                  <a:pt x="5925258" y="5147769"/>
                </a:lnTo>
                <a:lnTo>
                  <a:pt x="4576648" y="2583574"/>
                </a:lnTo>
                <a:lnTo>
                  <a:pt x="4573436" y="2597778"/>
                </a:lnTo>
                <a:lnTo>
                  <a:pt x="5365626" y="5147732"/>
                </a:lnTo>
                <a:lnTo>
                  <a:pt x="5148352" y="5147731"/>
                </a:lnTo>
                <a:lnTo>
                  <a:pt x="4572592" y="2601509"/>
                </a:lnTo>
                <a:lnTo>
                  <a:pt x="3996832" y="5147731"/>
                </a:lnTo>
                <a:lnTo>
                  <a:pt x="3779558" y="5147732"/>
                </a:lnTo>
                <a:lnTo>
                  <a:pt x="4571749" y="2597778"/>
                </a:lnTo>
                <a:lnTo>
                  <a:pt x="4568537" y="2583574"/>
                </a:lnTo>
                <a:lnTo>
                  <a:pt x="3219926" y="5147769"/>
                </a:lnTo>
                <a:lnTo>
                  <a:pt x="2949504" y="5147769"/>
                </a:lnTo>
                <a:lnTo>
                  <a:pt x="4568373" y="2582849"/>
                </a:lnTo>
                <a:lnTo>
                  <a:pt x="4567236" y="2577822"/>
                </a:lnTo>
                <a:lnTo>
                  <a:pt x="4568658" y="2582398"/>
                </a:lnTo>
                <a:close/>
                <a:moveTo>
                  <a:pt x="4575557" y="2575085"/>
                </a:moveTo>
                <a:lnTo>
                  <a:pt x="7359080" y="5147393"/>
                </a:lnTo>
                <a:lnTo>
                  <a:pt x="6952676" y="5147393"/>
                </a:lnTo>
                <a:close/>
                <a:moveTo>
                  <a:pt x="4569627" y="2575085"/>
                </a:moveTo>
                <a:lnTo>
                  <a:pt x="2192508" y="5147393"/>
                </a:lnTo>
                <a:lnTo>
                  <a:pt x="1786104" y="5147393"/>
                </a:lnTo>
                <a:close/>
                <a:moveTo>
                  <a:pt x="4575024" y="2574459"/>
                </a:moveTo>
                <a:lnTo>
                  <a:pt x="4578940" y="2575344"/>
                </a:lnTo>
                <a:lnTo>
                  <a:pt x="4578048" y="2574781"/>
                </a:lnTo>
                <a:lnTo>
                  <a:pt x="4579253" y="2575415"/>
                </a:lnTo>
                <a:lnTo>
                  <a:pt x="9145184" y="3607878"/>
                </a:lnTo>
                <a:lnTo>
                  <a:pt x="9145184" y="3994264"/>
                </a:lnTo>
                <a:lnTo>
                  <a:pt x="4580914" y="2576289"/>
                </a:lnTo>
                <a:lnTo>
                  <a:pt x="9144554" y="4976484"/>
                </a:lnTo>
                <a:lnTo>
                  <a:pt x="9144554" y="5147483"/>
                </a:lnTo>
                <a:lnTo>
                  <a:pt x="8654212" y="5147483"/>
                </a:lnTo>
                <a:lnTo>
                  <a:pt x="4579973" y="2575996"/>
                </a:lnTo>
                <a:close/>
                <a:moveTo>
                  <a:pt x="4570160" y="2574459"/>
                </a:moveTo>
                <a:lnTo>
                  <a:pt x="4565211" y="2575996"/>
                </a:lnTo>
                <a:lnTo>
                  <a:pt x="490972" y="5147483"/>
                </a:lnTo>
                <a:lnTo>
                  <a:pt x="629" y="5147483"/>
                </a:lnTo>
                <a:lnTo>
                  <a:pt x="630" y="4976484"/>
                </a:lnTo>
                <a:lnTo>
                  <a:pt x="4564270" y="2576289"/>
                </a:lnTo>
                <a:lnTo>
                  <a:pt x="0" y="3994264"/>
                </a:lnTo>
                <a:lnTo>
                  <a:pt x="0" y="3607878"/>
                </a:lnTo>
                <a:lnTo>
                  <a:pt x="4565931" y="2575415"/>
                </a:lnTo>
                <a:lnTo>
                  <a:pt x="4567137" y="2574781"/>
                </a:lnTo>
                <a:lnTo>
                  <a:pt x="4566244" y="2575344"/>
                </a:lnTo>
                <a:close/>
                <a:moveTo>
                  <a:pt x="630" y="286"/>
                </a:moveTo>
                <a:lnTo>
                  <a:pt x="490972" y="286"/>
                </a:lnTo>
                <a:lnTo>
                  <a:pt x="4565212" y="2571773"/>
                </a:lnTo>
                <a:lnTo>
                  <a:pt x="4567326" y="2572430"/>
                </a:lnTo>
                <a:lnTo>
                  <a:pt x="4569443" y="2572513"/>
                </a:lnTo>
                <a:lnTo>
                  <a:pt x="1786104" y="376"/>
                </a:lnTo>
                <a:lnTo>
                  <a:pt x="2192508" y="376"/>
                </a:lnTo>
                <a:lnTo>
                  <a:pt x="4569471" y="2572514"/>
                </a:lnTo>
                <a:lnTo>
                  <a:pt x="4571301" y="2572587"/>
                </a:lnTo>
                <a:lnTo>
                  <a:pt x="4569599" y="2572654"/>
                </a:lnTo>
                <a:lnTo>
                  <a:pt x="4569627" y="2572684"/>
                </a:lnTo>
                <a:lnTo>
                  <a:pt x="4569595" y="2572654"/>
                </a:lnTo>
                <a:lnTo>
                  <a:pt x="4568222" y="2572708"/>
                </a:lnTo>
                <a:lnTo>
                  <a:pt x="4570160" y="2573310"/>
                </a:lnTo>
                <a:lnTo>
                  <a:pt x="4567604" y="2572732"/>
                </a:lnTo>
                <a:lnTo>
                  <a:pt x="4566783" y="2572765"/>
                </a:lnTo>
                <a:lnTo>
                  <a:pt x="4567137" y="2572988"/>
                </a:lnTo>
                <a:lnTo>
                  <a:pt x="4566717" y="2572767"/>
                </a:lnTo>
                <a:lnTo>
                  <a:pt x="1205" y="2752816"/>
                </a:lnTo>
                <a:lnTo>
                  <a:pt x="1205" y="2392358"/>
                </a:lnTo>
                <a:lnTo>
                  <a:pt x="4565974" y="2572377"/>
                </a:lnTo>
                <a:lnTo>
                  <a:pt x="4565931" y="2572354"/>
                </a:lnTo>
                <a:lnTo>
                  <a:pt x="0" y="1539891"/>
                </a:lnTo>
                <a:lnTo>
                  <a:pt x="0" y="1153505"/>
                </a:lnTo>
                <a:lnTo>
                  <a:pt x="4564271" y="2571481"/>
                </a:lnTo>
                <a:lnTo>
                  <a:pt x="630" y="171286"/>
                </a:lnTo>
                <a:close/>
                <a:moveTo>
                  <a:pt x="9144554" y="286"/>
                </a:moveTo>
                <a:lnTo>
                  <a:pt x="9144554" y="171286"/>
                </a:lnTo>
                <a:lnTo>
                  <a:pt x="4580915" y="2571480"/>
                </a:lnTo>
                <a:lnTo>
                  <a:pt x="9145184" y="1153505"/>
                </a:lnTo>
                <a:lnTo>
                  <a:pt x="9145184" y="1539891"/>
                </a:lnTo>
                <a:lnTo>
                  <a:pt x="4579254" y="2572354"/>
                </a:lnTo>
                <a:lnTo>
                  <a:pt x="4579211" y="2572377"/>
                </a:lnTo>
                <a:lnTo>
                  <a:pt x="9143978" y="2392358"/>
                </a:lnTo>
                <a:lnTo>
                  <a:pt x="9143979" y="2752816"/>
                </a:lnTo>
                <a:lnTo>
                  <a:pt x="4578467" y="2572767"/>
                </a:lnTo>
                <a:lnTo>
                  <a:pt x="4578048" y="2572988"/>
                </a:lnTo>
                <a:lnTo>
                  <a:pt x="4578402" y="2572765"/>
                </a:lnTo>
                <a:lnTo>
                  <a:pt x="4577580" y="2572732"/>
                </a:lnTo>
                <a:lnTo>
                  <a:pt x="4575024" y="2573310"/>
                </a:lnTo>
                <a:lnTo>
                  <a:pt x="4576963" y="2572708"/>
                </a:lnTo>
                <a:lnTo>
                  <a:pt x="4575590" y="2572654"/>
                </a:lnTo>
                <a:lnTo>
                  <a:pt x="4575557" y="2572684"/>
                </a:lnTo>
                <a:lnTo>
                  <a:pt x="4575585" y="2572654"/>
                </a:lnTo>
                <a:lnTo>
                  <a:pt x="4573884" y="2572587"/>
                </a:lnTo>
                <a:lnTo>
                  <a:pt x="4575714" y="2572515"/>
                </a:lnTo>
                <a:lnTo>
                  <a:pt x="6952676" y="376"/>
                </a:lnTo>
                <a:lnTo>
                  <a:pt x="7359080" y="376"/>
                </a:lnTo>
                <a:lnTo>
                  <a:pt x="4575742" y="2572513"/>
                </a:lnTo>
                <a:lnTo>
                  <a:pt x="4577858" y="2572430"/>
                </a:lnTo>
                <a:lnTo>
                  <a:pt x="4579973" y="2571773"/>
                </a:lnTo>
                <a:lnTo>
                  <a:pt x="8654212" y="286"/>
                </a:lnTo>
                <a:close/>
                <a:moveTo>
                  <a:pt x="3219926" y="0"/>
                </a:moveTo>
                <a:lnTo>
                  <a:pt x="4568537" y="2564195"/>
                </a:lnTo>
                <a:lnTo>
                  <a:pt x="4571749" y="2549991"/>
                </a:lnTo>
                <a:lnTo>
                  <a:pt x="3779558" y="38"/>
                </a:lnTo>
                <a:lnTo>
                  <a:pt x="3996832" y="38"/>
                </a:lnTo>
                <a:lnTo>
                  <a:pt x="4572260" y="2544793"/>
                </a:lnTo>
                <a:lnTo>
                  <a:pt x="4471935" y="837"/>
                </a:lnTo>
                <a:lnTo>
                  <a:pt x="4674477" y="837"/>
                </a:lnTo>
                <a:lnTo>
                  <a:pt x="4574412" y="2538215"/>
                </a:lnTo>
                <a:lnTo>
                  <a:pt x="5148352" y="38"/>
                </a:lnTo>
                <a:lnTo>
                  <a:pt x="5365626" y="38"/>
                </a:lnTo>
                <a:lnTo>
                  <a:pt x="4574021" y="2548106"/>
                </a:lnTo>
                <a:lnTo>
                  <a:pt x="4573871" y="2551916"/>
                </a:lnTo>
                <a:lnTo>
                  <a:pt x="4576648" y="2564195"/>
                </a:lnTo>
                <a:lnTo>
                  <a:pt x="5925258" y="0"/>
                </a:lnTo>
                <a:lnTo>
                  <a:pt x="6195680" y="0"/>
                </a:lnTo>
                <a:lnTo>
                  <a:pt x="4576812" y="2564920"/>
                </a:lnTo>
                <a:lnTo>
                  <a:pt x="4577948" y="2569947"/>
                </a:lnTo>
                <a:lnTo>
                  <a:pt x="4576527" y="2565371"/>
                </a:lnTo>
                <a:lnTo>
                  <a:pt x="4573542" y="2570100"/>
                </a:lnTo>
                <a:lnTo>
                  <a:pt x="4576342" y="2564777"/>
                </a:lnTo>
                <a:lnTo>
                  <a:pt x="4573699" y="2556271"/>
                </a:lnTo>
                <a:lnTo>
                  <a:pt x="4573206" y="2568777"/>
                </a:lnTo>
                <a:lnTo>
                  <a:pt x="4572575" y="2552763"/>
                </a:lnTo>
                <a:lnTo>
                  <a:pt x="4568842" y="2564777"/>
                </a:lnTo>
                <a:lnTo>
                  <a:pt x="4571642" y="2570100"/>
                </a:lnTo>
                <a:lnTo>
                  <a:pt x="4568658" y="2565371"/>
                </a:lnTo>
                <a:lnTo>
                  <a:pt x="4567236" y="2569947"/>
                </a:lnTo>
                <a:lnTo>
                  <a:pt x="4568373" y="2564920"/>
                </a:lnTo>
                <a:lnTo>
                  <a:pt x="2949504" y="0"/>
                </a:lnTo>
                <a:close/>
              </a:path>
            </a:pathLst>
          </a:custGeom>
          <a:gradFill>
            <a:gsLst>
              <a:gs pos="0">
                <a:schemeClr val="bg1">
                  <a:alpha val="1000"/>
                </a:schemeClr>
              </a:gs>
              <a:gs pos="100000">
                <a:schemeClr val="bg1">
                  <a:alpha val="1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2" name="Title 1"/>
          <p:cNvSpPr>
            <a:spLocks noGrp="1"/>
          </p:cNvSpPr>
          <p:nvPr>
            <p:ph type="title"/>
          </p:nvPr>
        </p:nvSpPr>
        <p:spPr>
          <a:xfrm>
            <a:off x="1218883" y="1524000"/>
            <a:ext cx="9751060" cy="1992597"/>
          </a:xfrm>
        </p:spPr>
        <p:txBody>
          <a:bodyPr anchor="b" anchorCtr="0">
            <a:noAutofit/>
          </a:bodyPr>
          <a:lstStyle>
            <a:lvl1pPr algn="ctr">
              <a:defRPr sz="4400" b="0" cap="all" baseline="0"/>
            </a:lvl1pPr>
          </a:lstStyle>
          <a:p>
            <a:r>
              <a:rPr lang="en-US"/>
              <a:t>Click to edit Master title style</a:t>
            </a:r>
            <a:endParaRPr/>
          </a:p>
        </p:txBody>
      </p:sp>
      <p:sp>
        <p:nvSpPr>
          <p:cNvPr id="3" name="Text Placeholder 2"/>
          <p:cNvSpPr>
            <a:spLocks noGrp="1"/>
          </p:cNvSpPr>
          <p:nvPr>
            <p:ph type="body" idx="1"/>
          </p:nvPr>
        </p:nvSpPr>
        <p:spPr>
          <a:xfrm>
            <a:off x="1218883" y="3632200"/>
            <a:ext cx="9751060" cy="1016000"/>
          </a:xfrm>
        </p:spPr>
        <p:txBody>
          <a:bodyPr anchor="t" anchorCtr="0">
            <a:noAutofit/>
          </a:bodyPr>
          <a:lstStyle>
            <a:lvl1pPr marL="0" indent="0" algn="ctr">
              <a:spcBef>
                <a:spcPts val="0"/>
              </a:spcBef>
              <a:buNone/>
              <a:defRPr sz="2800">
                <a:solidFill>
                  <a:schemeClr val="tx1"/>
                </a:solidFill>
              </a:defRPr>
            </a:lvl1pPr>
            <a:lvl2pPr marL="609493" indent="0">
              <a:buNone/>
              <a:defRPr sz="2400">
                <a:solidFill>
                  <a:schemeClr val="tx1">
                    <a:tint val="75000"/>
                  </a:schemeClr>
                </a:solidFill>
              </a:defRPr>
            </a:lvl2pPr>
            <a:lvl3pPr marL="1218987" indent="0">
              <a:buNone/>
              <a:defRPr sz="2100">
                <a:solidFill>
                  <a:schemeClr val="tx1">
                    <a:tint val="75000"/>
                  </a:schemeClr>
                </a:solidFill>
              </a:defRPr>
            </a:lvl3pPr>
            <a:lvl4pPr marL="1828480" indent="0">
              <a:buNone/>
              <a:defRPr sz="1900">
                <a:solidFill>
                  <a:schemeClr val="tx1">
                    <a:tint val="75000"/>
                  </a:schemeClr>
                </a:solidFill>
              </a:defRPr>
            </a:lvl4pPr>
            <a:lvl5pPr marL="2437973" indent="0">
              <a:buNone/>
              <a:defRPr sz="1900">
                <a:solidFill>
                  <a:schemeClr val="tx1">
                    <a:tint val="75000"/>
                  </a:schemeClr>
                </a:solidFill>
              </a:defRPr>
            </a:lvl5pPr>
            <a:lvl6pPr marL="3047467" indent="0">
              <a:buNone/>
              <a:defRPr sz="1900">
                <a:solidFill>
                  <a:schemeClr val="tx1">
                    <a:tint val="75000"/>
                  </a:schemeClr>
                </a:solidFill>
              </a:defRPr>
            </a:lvl6pPr>
            <a:lvl7pPr marL="3656960" indent="0">
              <a:buNone/>
              <a:defRPr sz="1900">
                <a:solidFill>
                  <a:schemeClr val="tx1">
                    <a:tint val="75000"/>
                  </a:schemeClr>
                </a:solidFill>
              </a:defRPr>
            </a:lvl7pPr>
            <a:lvl8pPr marL="4266453" indent="0">
              <a:buNone/>
              <a:defRPr sz="1900">
                <a:solidFill>
                  <a:schemeClr val="tx1">
                    <a:tint val="75000"/>
                  </a:schemeClr>
                </a:solidFill>
              </a:defRPr>
            </a:lvl8pPr>
            <a:lvl9pPr marL="4875947" indent="0">
              <a:buNone/>
              <a:defRPr sz="1900">
                <a:solidFill>
                  <a:schemeClr val="tx1">
                    <a:tint val="75000"/>
                  </a:schemeClr>
                </a:solidFill>
              </a:defRPr>
            </a:lvl9pPr>
          </a:lstStyle>
          <a:p>
            <a:pPr lvl="0"/>
            <a:r>
              <a:rPr lang="en-US"/>
              <a:t>Edit Master text styles</a:t>
            </a:r>
          </a:p>
        </p:txBody>
      </p:sp>
      <p:sp>
        <p:nvSpPr>
          <p:cNvPr id="5" name="Footer Placeholder 4"/>
          <p:cNvSpPr>
            <a:spLocks noGrp="1"/>
          </p:cNvSpPr>
          <p:nvPr>
            <p:ph type="ftr" sz="quarter" idx="11"/>
          </p:nvPr>
        </p:nvSpPr>
        <p:spPr/>
        <p:txBody>
          <a:bodyPr/>
          <a:lstStyle/>
          <a:p>
            <a:endParaRPr/>
          </a:p>
        </p:txBody>
      </p:sp>
      <p:sp>
        <p:nvSpPr>
          <p:cNvPr id="4" name="Date Placeholder 3"/>
          <p:cNvSpPr>
            <a:spLocks noGrp="1"/>
          </p:cNvSpPr>
          <p:nvPr>
            <p:ph type="dt" sz="half" idx="10"/>
          </p:nvPr>
        </p:nvSpPr>
        <p:spPr/>
        <p:txBody>
          <a:bodyPr/>
          <a:lstStyle/>
          <a:p>
            <a:fld id="{3B9B9059-F1D6-41D0-95CF-D21CAA096B3A}" type="datetimeFigureOut">
              <a:rPr lang="en-US"/>
              <a:t>3/16/2024</a:t>
            </a:fld>
            <a:endParaRPr/>
          </a:p>
        </p:txBody>
      </p:sp>
      <p:sp>
        <p:nvSpPr>
          <p:cNvPr id="6" name="Slide Number Placeholder 5"/>
          <p:cNvSpPr>
            <a:spLocks noGrp="1"/>
          </p:cNvSpPr>
          <p:nvPr>
            <p:ph type="sldNum" sz="quarter" idx="12"/>
          </p:nvPr>
        </p:nvSpPr>
        <p:spPr/>
        <p:txBody>
          <a:bodyPr/>
          <a:lstStyle/>
          <a:p>
            <a:fld id="{E5FD5434-F838-4DD4-A17B-1CB1A1850DF4}" type="slidenum">
              <a:rPr/>
              <a:t>‹#›</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914162" y="1803401"/>
            <a:ext cx="4977104" cy="4470400"/>
          </a:xfrm>
        </p:spPr>
        <p:txBody>
          <a:bodyPr>
            <a:normAutofit/>
          </a:bodyPr>
          <a:lstStyle>
            <a:lvl1pPr>
              <a:defRPr sz="2400"/>
            </a:lvl1pPr>
            <a:lvl2pPr>
              <a:defRPr sz="2000"/>
            </a:lvl2pPr>
            <a:lvl3pPr>
              <a:defRPr sz="1800"/>
            </a:lvl3pPr>
            <a:lvl4pPr>
              <a:defRPr sz="1600"/>
            </a:lvl4pPr>
            <a:lvl5pPr>
              <a:defRPr sz="1400"/>
            </a:lvl5pPr>
            <a:lvl6pPr>
              <a:defRPr sz="1400"/>
            </a:lvl6pPr>
            <a:lvl7pPr marL="2669581">
              <a:defRPr sz="1400"/>
            </a:lvl7pPr>
            <a:lvl8pPr marL="2669581">
              <a:defRPr sz="1400"/>
            </a:lvl8pPr>
            <a:lvl9pPr marL="2669581">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Content Placeholder 3"/>
          <p:cNvSpPr>
            <a:spLocks noGrp="1"/>
          </p:cNvSpPr>
          <p:nvPr>
            <p:ph sz="half" idx="2"/>
          </p:nvPr>
        </p:nvSpPr>
        <p:spPr>
          <a:xfrm>
            <a:off x="6297559" y="1803401"/>
            <a:ext cx="4977104" cy="4470400"/>
          </a:xfrm>
        </p:spPr>
        <p:txBody>
          <a:bodyPr>
            <a:normAutofit/>
          </a:bodyPr>
          <a:lstStyle>
            <a:lvl1pPr>
              <a:defRPr sz="2400"/>
            </a:lvl1pPr>
            <a:lvl2pPr>
              <a:defRPr sz="2000"/>
            </a:lvl2pPr>
            <a:lvl3pPr>
              <a:defRPr sz="1800"/>
            </a:lvl3pPr>
            <a:lvl4pPr>
              <a:defRPr sz="1600"/>
            </a:lvl4pPr>
            <a:lvl5pPr>
              <a:defRPr sz="1400"/>
            </a:lvl5pPr>
            <a:lvl6pPr marL="2669581">
              <a:defRPr sz="1400" baseline="0"/>
            </a:lvl6pPr>
            <a:lvl7pPr marL="2669581">
              <a:defRPr sz="1400" baseline="0"/>
            </a:lvl7pPr>
            <a:lvl8pPr marL="2669581">
              <a:defRPr sz="1400" baseline="0"/>
            </a:lvl8pPr>
            <a:lvl9pPr marL="2669581">
              <a:defRPr sz="1400"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6" name="Footer Placeholder 5"/>
          <p:cNvSpPr>
            <a:spLocks noGrp="1"/>
          </p:cNvSpPr>
          <p:nvPr>
            <p:ph type="ftr" sz="quarter" idx="11"/>
          </p:nvPr>
        </p:nvSpPr>
        <p:spPr/>
        <p:txBody>
          <a:bodyPr/>
          <a:lstStyle/>
          <a:p>
            <a:endParaRPr/>
          </a:p>
        </p:txBody>
      </p:sp>
      <p:sp>
        <p:nvSpPr>
          <p:cNvPr id="5" name="Date Placeholder 4"/>
          <p:cNvSpPr>
            <a:spLocks noGrp="1"/>
          </p:cNvSpPr>
          <p:nvPr>
            <p:ph type="dt" sz="half" idx="10"/>
          </p:nvPr>
        </p:nvSpPr>
        <p:spPr/>
        <p:txBody>
          <a:bodyPr/>
          <a:lstStyle/>
          <a:p>
            <a:fld id="{3B9B9059-F1D6-41D0-95CF-D21CAA096B3A}" type="datetimeFigureOut">
              <a:rPr lang="en-US"/>
              <a:t>3/16/2024</a:t>
            </a:fld>
            <a:endParaRPr/>
          </a:p>
        </p:txBody>
      </p:sp>
      <p:sp>
        <p:nvSpPr>
          <p:cNvPr id="7" name="Slide Number Placeholder 6"/>
          <p:cNvSpPr>
            <a:spLocks noGrp="1"/>
          </p:cNvSpPr>
          <p:nvPr>
            <p:ph type="sldNum" sz="quarter" idx="12"/>
          </p:nvPr>
        </p:nvSpPr>
        <p:spPr/>
        <p:txBody>
          <a:bodyPr/>
          <a:lstStyle/>
          <a:p>
            <a:fld id="{E5FD5434-F838-4DD4-A17B-1CB1A1850DF4}" type="slidenum">
              <a:rPr/>
              <a:t>‹#›</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a:p>
        </p:txBody>
      </p:sp>
      <p:sp>
        <p:nvSpPr>
          <p:cNvPr id="3" name="Text Placeholder 2"/>
          <p:cNvSpPr>
            <a:spLocks noGrp="1"/>
          </p:cNvSpPr>
          <p:nvPr>
            <p:ph type="body" idx="1"/>
          </p:nvPr>
        </p:nvSpPr>
        <p:spPr>
          <a:xfrm>
            <a:off x="914162" y="1803400"/>
            <a:ext cx="4977104" cy="914400"/>
          </a:xfrm>
        </p:spPr>
        <p:txBody>
          <a:bodyPr anchor="ctr">
            <a:noAutofit/>
          </a:bodyPr>
          <a:lstStyle>
            <a:lvl1pPr marL="0" indent="0">
              <a:lnSpc>
                <a:spcPct val="80000"/>
              </a:lnSpc>
              <a:spcBef>
                <a:spcPts val="0"/>
              </a:spcBef>
              <a:buNone/>
              <a:defRPr sz="2800" b="0">
                <a:solidFill>
                  <a:schemeClr val="tx1"/>
                </a:solidFill>
              </a:defRPr>
            </a:lvl1pPr>
            <a:lvl2pPr marL="609493" indent="0">
              <a:buNone/>
              <a:defRPr sz="2700" b="1"/>
            </a:lvl2pPr>
            <a:lvl3pPr marL="1218987" indent="0">
              <a:buNone/>
              <a:defRPr sz="2400" b="1"/>
            </a:lvl3pPr>
            <a:lvl4pPr marL="1828480" indent="0">
              <a:buNone/>
              <a:defRPr sz="2100" b="1"/>
            </a:lvl4pPr>
            <a:lvl5pPr marL="2437973" indent="0">
              <a:buNone/>
              <a:defRPr sz="2100" b="1"/>
            </a:lvl5pPr>
            <a:lvl6pPr marL="3047467" indent="0">
              <a:buNone/>
              <a:defRPr sz="2100" b="1"/>
            </a:lvl6pPr>
            <a:lvl7pPr marL="3656960" indent="0">
              <a:buNone/>
              <a:defRPr sz="2100" b="1"/>
            </a:lvl7pPr>
            <a:lvl8pPr marL="4266453" indent="0">
              <a:buNone/>
              <a:defRPr sz="2100" b="1"/>
            </a:lvl8pPr>
            <a:lvl9pPr marL="4875947" indent="0">
              <a:buNone/>
              <a:defRPr sz="2100" b="1"/>
            </a:lvl9pPr>
          </a:lstStyle>
          <a:p>
            <a:pPr lvl="0"/>
            <a:r>
              <a:rPr lang="en-US"/>
              <a:t>Edit Master text styles</a:t>
            </a:r>
          </a:p>
        </p:txBody>
      </p:sp>
      <p:sp>
        <p:nvSpPr>
          <p:cNvPr id="4" name="Content Placeholder 3"/>
          <p:cNvSpPr>
            <a:spLocks noGrp="1"/>
          </p:cNvSpPr>
          <p:nvPr>
            <p:ph sz="half" idx="2"/>
          </p:nvPr>
        </p:nvSpPr>
        <p:spPr>
          <a:xfrm>
            <a:off x="914162" y="2717800"/>
            <a:ext cx="4977104" cy="3556000"/>
          </a:xfrm>
        </p:spPr>
        <p:txBody>
          <a:bodyPr>
            <a:normAutofit/>
          </a:bodyPr>
          <a:lstStyle>
            <a:lvl1pPr>
              <a:defRPr sz="2400"/>
            </a:lvl1pPr>
            <a:lvl2pPr>
              <a:defRPr sz="2000"/>
            </a:lvl2pPr>
            <a:lvl3pPr>
              <a:defRPr sz="1800"/>
            </a:lvl3pPr>
            <a:lvl4pPr>
              <a:defRPr sz="1600"/>
            </a:lvl4pPr>
            <a:lvl5pPr>
              <a:defRPr sz="1400"/>
            </a:lvl5pPr>
            <a:lvl6pPr marL="2669581">
              <a:defRPr sz="1400"/>
            </a:lvl6pPr>
            <a:lvl7pPr marL="2669581">
              <a:defRPr sz="1400"/>
            </a:lvl7pPr>
            <a:lvl8pPr marL="2669581">
              <a:defRPr sz="1400"/>
            </a:lvl8pPr>
            <a:lvl9pPr marL="2669581">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Text Placeholder 4"/>
          <p:cNvSpPr>
            <a:spLocks noGrp="1"/>
          </p:cNvSpPr>
          <p:nvPr>
            <p:ph type="body" sz="quarter" idx="3"/>
          </p:nvPr>
        </p:nvSpPr>
        <p:spPr>
          <a:xfrm>
            <a:off x="6297559" y="1803400"/>
            <a:ext cx="4977104" cy="914400"/>
          </a:xfrm>
        </p:spPr>
        <p:txBody>
          <a:bodyPr anchor="ctr">
            <a:noAutofit/>
          </a:bodyPr>
          <a:lstStyle>
            <a:lvl1pPr marL="0" indent="0">
              <a:lnSpc>
                <a:spcPct val="80000"/>
              </a:lnSpc>
              <a:spcBef>
                <a:spcPts val="0"/>
              </a:spcBef>
              <a:buNone/>
              <a:defRPr sz="2800" b="0">
                <a:solidFill>
                  <a:schemeClr val="tx1"/>
                </a:solidFill>
              </a:defRPr>
            </a:lvl1pPr>
            <a:lvl2pPr marL="609493" indent="0">
              <a:buNone/>
              <a:defRPr sz="2700" b="1"/>
            </a:lvl2pPr>
            <a:lvl3pPr marL="1218987" indent="0">
              <a:buNone/>
              <a:defRPr sz="2400" b="1"/>
            </a:lvl3pPr>
            <a:lvl4pPr marL="1828480" indent="0">
              <a:buNone/>
              <a:defRPr sz="2100" b="1"/>
            </a:lvl4pPr>
            <a:lvl5pPr marL="2437973" indent="0">
              <a:buNone/>
              <a:defRPr sz="2100" b="1"/>
            </a:lvl5pPr>
            <a:lvl6pPr marL="3047467" indent="0">
              <a:buNone/>
              <a:defRPr sz="2100" b="1"/>
            </a:lvl6pPr>
            <a:lvl7pPr marL="3656960" indent="0">
              <a:buNone/>
              <a:defRPr sz="2100" b="1"/>
            </a:lvl7pPr>
            <a:lvl8pPr marL="4266453" indent="0">
              <a:buNone/>
              <a:defRPr sz="2100" b="1"/>
            </a:lvl8pPr>
            <a:lvl9pPr marL="4875947" indent="0">
              <a:buNone/>
              <a:defRPr sz="2100" b="1"/>
            </a:lvl9pPr>
          </a:lstStyle>
          <a:p>
            <a:pPr lvl="0"/>
            <a:r>
              <a:rPr lang="en-US"/>
              <a:t>Edit Master text styles</a:t>
            </a:r>
          </a:p>
        </p:txBody>
      </p:sp>
      <p:sp>
        <p:nvSpPr>
          <p:cNvPr id="6" name="Content Placeholder 5"/>
          <p:cNvSpPr>
            <a:spLocks noGrp="1"/>
          </p:cNvSpPr>
          <p:nvPr>
            <p:ph sz="quarter" idx="4"/>
          </p:nvPr>
        </p:nvSpPr>
        <p:spPr>
          <a:xfrm>
            <a:off x="6297559" y="2717800"/>
            <a:ext cx="4977104" cy="3556000"/>
          </a:xfrm>
        </p:spPr>
        <p:txBody>
          <a:bodyPr>
            <a:normAutofit/>
          </a:bodyPr>
          <a:lstStyle>
            <a:lvl1pPr>
              <a:defRPr sz="2400"/>
            </a:lvl1pPr>
            <a:lvl2pPr>
              <a:defRPr sz="2000"/>
            </a:lvl2pPr>
            <a:lvl3pPr>
              <a:defRPr sz="1800"/>
            </a:lvl3pPr>
            <a:lvl4pPr>
              <a:defRPr sz="1600"/>
            </a:lvl4pPr>
            <a:lvl5pPr>
              <a:defRPr sz="1400"/>
            </a:lvl5pPr>
            <a:lvl6pPr marL="2669581">
              <a:defRPr sz="1400"/>
            </a:lvl6pPr>
            <a:lvl7pPr marL="2669581">
              <a:defRPr sz="1400"/>
            </a:lvl7pPr>
            <a:lvl8pPr marL="2669581">
              <a:defRPr sz="1400" baseline="0"/>
            </a:lvl8pPr>
            <a:lvl9pPr marL="2669581">
              <a:defRPr sz="1400"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8" name="Footer Placeholder 7"/>
          <p:cNvSpPr>
            <a:spLocks noGrp="1"/>
          </p:cNvSpPr>
          <p:nvPr>
            <p:ph type="ftr" sz="quarter" idx="11"/>
          </p:nvPr>
        </p:nvSpPr>
        <p:spPr/>
        <p:txBody>
          <a:bodyPr/>
          <a:lstStyle/>
          <a:p>
            <a:endParaRPr/>
          </a:p>
        </p:txBody>
      </p:sp>
      <p:sp>
        <p:nvSpPr>
          <p:cNvPr id="7" name="Date Placeholder 6"/>
          <p:cNvSpPr>
            <a:spLocks noGrp="1"/>
          </p:cNvSpPr>
          <p:nvPr>
            <p:ph type="dt" sz="half" idx="10"/>
          </p:nvPr>
        </p:nvSpPr>
        <p:spPr/>
        <p:txBody>
          <a:bodyPr/>
          <a:lstStyle/>
          <a:p>
            <a:fld id="{3B9B9059-F1D6-41D0-95CF-D21CAA096B3A}" type="datetimeFigureOut">
              <a:rPr lang="en-US"/>
              <a:t>3/16/2024</a:t>
            </a:fld>
            <a:endParaRPr/>
          </a:p>
        </p:txBody>
      </p:sp>
      <p:sp>
        <p:nvSpPr>
          <p:cNvPr id="9" name="Slide Number Placeholder 8"/>
          <p:cNvSpPr>
            <a:spLocks noGrp="1"/>
          </p:cNvSpPr>
          <p:nvPr>
            <p:ph type="sldNum" sz="quarter" idx="12"/>
          </p:nvPr>
        </p:nvSpPr>
        <p:spPr/>
        <p:txBody>
          <a:bodyPr/>
          <a:lstStyle/>
          <a:p>
            <a:fld id="{E5FD5434-F838-4DD4-A17B-1CB1A1850DF4}" type="slidenum">
              <a:rPr/>
              <a:t>‹#›</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4" name="Footer Placeholder 3"/>
          <p:cNvSpPr>
            <a:spLocks noGrp="1"/>
          </p:cNvSpPr>
          <p:nvPr>
            <p:ph type="ftr" sz="quarter" idx="11"/>
          </p:nvPr>
        </p:nvSpPr>
        <p:spPr/>
        <p:txBody>
          <a:bodyPr/>
          <a:lstStyle/>
          <a:p>
            <a:endParaRPr/>
          </a:p>
        </p:txBody>
      </p:sp>
      <p:sp>
        <p:nvSpPr>
          <p:cNvPr id="3" name="Date Placeholder 2"/>
          <p:cNvSpPr>
            <a:spLocks noGrp="1"/>
          </p:cNvSpPr>
          <p:nvPr>
            <p:ph type="dt" sz="half" idx="10"/>
          </p:nvPr>
        </p:nvSpPr>
        <p:spPr/>
        <p:txBody>
          <a:bodyPr/>
          <a:lstStyle/>
          <a:p>
            <a:fld id="{3B9B9059-F1D6-41D0-95CF-D21CAA096B3A}" type="datetimeFigureOut">
              <a:rPr lang="en-US"/>
              <a:t>3/16/2024</a:t>
            </a:fld>
            <a:endParaRPr/>
          </a:p>
        </p:txBody>
      </p:sp>
      <p:sp>
        <p:nvSpPr>
          <p:cNvPr id="5" name="Slide Number Placeholder 4"/>
          <p:cNvSpPr>
            <a:spLocks noGrp="1"/>
          </p:cNvSpPr>
          <p:nvPr>
            <p:ph type="sldNum" sz="quarter" idx="12"/>
          </p:nvPr>
        </p:nvSpPr>
        <p:spPr/>
        <p:txBody>
          <a:bodyPr/>
          <a:lstStyle/>
          <a:p>
            <a:fld id="{E5FD5434-F838-4DD4-A17B-1CB1A1850DF4}" type="slidenum">
              <a:rPr/>
              <a:t>‹#›</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821163" y="482600"/>
            <a:ext cx="3961368" cy="1422400"/>
          </a:xfrm>
        </p:spPr>
        <p:txBody>
          <a:bodyPr anchor="b">
            <a:noAutofit/>
          </a:bodyPr>
          <a:lstStyle>
            <a:lvl1pPr algn="l">
              <a:defRPr sz="3200" b="0"/>
            </a:lvl1pPr>
          </a:lstStyle>
          <a:p>
            <a:r>
              <a:rPr lang="en-US"/>
              <a:t>Click to edit Master title style</a:t>
            </a:r>
            <a:endParaRPr/>
          </a:p>
        </p:txBody>
      </p:sp>
      <p:sp>
        <p:nvSpPr>
          <p:cNvPr id="20" name="Rectangle 19"/>
          <p:cNvSpPr/>
          <p:nvPr/>
        </p:nvSpPr>
        <p:spPr>
          <a:xfrm>
            <a:off x="0" y="-1115"/>
            <a:ext cx="7618016" cy="68591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3" name="Content Placeholder 2"/>
          <p:cNvSpPr>
            <a:spLocks noGrp="1"/>
          </p:cNvSpPr>
          <p:nvPr>
            <p:ph idx="1"/>
          </p:nvPr>
        </p:nvSpPr>
        <p:spPr bwMode="white">
          <a:xfrm>
            <a:off x="507868" y="482600"/>
            <a:ext cx="6602280" cy="5842001"/>
          </a:xfrm>
        </p:spPr>
        <p:txBody>
          <a:bodyPr>
            <a:normAutofit/>
          </a:bodyPr>
          <a:lstStyle>
            <a:lvl1pPr>
              <a:defRPr sz="2800"/>
            </a:lvl1pPr>
            <a:lvl2pPr>
              <a:defRPr sz="2400"/>
            </a:lvl2pPr>
            <a:lvl3pPr>
              <a:defRPr sz="2000"/>
            </a:lvl3pPr>
            <a:lvl4pPr>
              <a:defRPr sz="18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Text Placeholder 3"/>
          <p:cNvSpPr>
            <a:spLocks noGrp="1"/>
          </p:cNvSpPr>
          <p:nvPr>
            <p:ph type="body" sz="half" idx="2"/>
          </p:nvPr>
        </p:nvSpPr>
        <p:spPr>
          <a:xfrm>
            <a:off x="7821163" y="2108200"/>
            <a:ext cx="3961368" cy="4267200"/>
          </a:xfrm>
        </p:spPr>
        <p:txBody>
          <a:bodyPr anchor="t" anchorCtr="0">
            <a:normAutofit/>
          </a:bodyPr>
          <a:lstStyle>
            <a:lvl1pPr marL="0" indent="0">
              <a:spcBef>
                <a:spcPts val="1600"/>
              </a:spcBef>
              <a:buNone/>
              <a:defRPr sz="2000">
                <a:solidFill>
                  <a:schemeClr val="tx1"/>
                </a:solidFill>
              </a:defRPr>
            </a:lvl1pPr>
            <a:lvl2pPr marL="609493" indent="0">
              <a:buNone/>
              <a:defRPr sz="1600"/>
            </a:lvl2pPr>
            <a:lvl3pPr marL="1218987" indent="0">
              <a:buNone/>
              <a:defRPr sz="1300"/>
            </a:lvl3pPr>
            <a:lvl4pPr marL="1828480" indent="0">
              <a:buNone/>
              <a:defRPr sz="1200"/>
            </a:lvl4pPr>
            <a:lvl5pPr marL="2437973" indent="0">
              <a:buNone/>
              <a:defRPr sz="1200"/>
            </a:lvl5pPr>
            <a:lvl6pPr marL="3047467" indent="0">
              <a:buNone/>
              <a:defRPr sz="1200"/>
            </a:lvl6pPr>
            <a:lvl7pPr marL="3656960" indent="0">
              <a:buNone/>
              <a:defRPr sz="1200"/>
            </a:lvl7pPr>
            <a:lvl8pPr marL="4266453" indent="0">
              <a:buNone/>
              <a:defRPr sz="1200"/>
            </a:lvl8pPr>
            <a:lvl9pPr marL="4875947" indent="0">
              <a:buNone/>
              <a:defRPr sz="1200"/>
            </a:lvl9pPr>
          </a:lstStyle>
          <a:p>
            <a:pPr lvl="0"/>
            <a:r>
              <a:rPr lang="en-US"/>
              <a:t>Edit Master text styles</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Isosceles Triangle 5"/>
          <p:cNvSpPr/>
          <p:nvPr/>
        </p:nvSpPr>
        <p:spPr>
          <a:xfrm>
            <a:off x="-1607" y="-1115"/>
            <a:ext cx="12190403" cy="6863692"/>
          </a:xfrm>
          <a:custGeom>
            <a:avLst/>
            <a:gdLst/>
            <a:ahLst/>
            <a:cxnLst/>
            <a:rect l="l" t="t" r="r" b="b"/>
            <a:pathLst>
              <a:path w="9145184" h="5147769">
                <a:moveTo>
                  <a:pt x="4573206" y="2611793"/>
                </a:moveTo>
                <a:lnTo>
                  <a:pt x="4673081" y="5144337"/>
                </a:lnTo>
                <a:lnTo>
                  <a:pt x="4473331" y="5144337"/>
                </a:lnTo>
                <a:close/>
                <a:moveTo>
                  <a:pt x="4571642" y="2577669"/>
                </a:moveTo>
                <a:lnTo>
                  <a:pt x="4568842" y="2582993"/>
                </a:lnTo>
                <a:lnTo>
                  <a:pt x="4572592" y="2595063"/>
                </a:lnTo>
                <a:lnTo>
                  <a:pt x="4576342" y="2582993"/>
                </a:lnTo>
                <a:lnTo>
                  <a:pt x="4573542" y="2577669"/>
                </a:lnTo>
                <a:lnTo>
                  <a:pt x="4576527" y="2582398"/>
                </a:lnTo>
                <a:lnTo>
                  <a:pt x="4577948" y="2577822"/>
                </a:lnTo>
                <a:lnTo>
                  <a:pt x="4576812" y="2582849"/>
                </a:lnTo>
                <a:lnTo>
                  <a:pt x="6195680" y="5147769"/>
                </a:lnTo>
                <a:lnTo>
                  <a:pt x="5925258" y="5147769"/>
                </a:lnTo>
                <a:lnTo>
                  <a:pt x="4576648" y="2583574"/>
                </a:lnTo>
                <a:lnTo>
                  <a:pt x="4573436" y="2597778"/>
                </a:lnTo>
                <a:lnTo>
                  <a:pt x="5365626" y="5147732"/>
                </a:lnTo>
                <a:lnTo>
                  <a:pt x="5148352" y="5147731"/>
                </a:lnTo>
                <a:lnTo>
                  <a:pt x="4572592" y="2601509"/>
                </a:lnTo>
                <a:lnTo>
                  <a:pt x="3996832" y="5147731"/>
                </a:lnTo>
                <a:lnTo>
                  <a:pt x="3779558" y="5147732"/>
                </a:lnTo>
                <a:lnTo>
                  <a:pt x="4571749" y="2597778"/>
                </a:lnTo>
                <a:lnTo>
                  <a:pt x="4568537" y="2583574"/>
                </a:lnTo>
                <a:lnTo>
                  <a:pt x="3219926" y="5147769"/>
                </a:lnTo>
                <a:lnTo>
                  <a:pt x="2949504" y="5147769"/>
                </a:lnTo>
                <a:lnTo>
                  <a:pt x="4568373" y="2582849"/>
                </a:lnTo>
                <a:lnTo>
                  <a:pt x="4567236" y="2577822"/>
                </a:lnTo>
                <a:lnTo>
                  <a:pt x="4568658" y="2582398"/>
                </a:lnTo>
                <a:close/>
                <a:moveTo>
                  <a:pt x="4575557" y="2575085"/>
                </a:moveTo>
                <a:lnTo>
                  <a:pt x="7359080" y="5147393"/>
                </a:lnTo>
                <a:lnTo>
                  <a:pt x="6952676" y="5147393"/>
                </a:lnTo>
                <a:close/>
                <a:moveTo>
                  <a:pt x="4569627" y="2575085"/>
                </a:moveTo>
                <a:lnTo>
                  <a:pt x="2192508" y="5147393"/>
                </a:lnTo>
                <a:lnTo>
                  <a:pt x="1786104" y="5147393"/>
                </a:lnTo>
                <a:close/>
                <a:moveTo>
                  <a:pt x="4575024" y="2574459"/>
                </a:moveTo>
                <a:lnTo>
                  <a:pt x="4578940" y="2575344"/>
                </a:lnTo>
                <a:lnTo>
                  <a:pt x="4578048" y="2574781"/>
                </a:lnTo>
                <a:lnTo>
                  <a:pt x="4579253" y="2575415"/>
                </a:lnTo>
                <a:lnTo>
                  <a:pt x="9145184" y="3607878"/>
                </a:lnTo>
                <a:lnTo>
                  <a:pt x="9145184" y="3994264"/>
                </a:lnTo>
                <a:lnTo>
                  <a:pt x="4580914" y="2576289"/>
                </a:lnTo>
                <a:lnTo>
                  <a:pt x="9144554" y="4976484"/>
                </a:lnTo>
                <a:lnTo>
                  <a:pt x="9144554" y="5147483"/>
                </a:lnTo>
                <a:lnTo>
                  <a:pt x="8654212" y="5147483"/>
                </a:lnTo>
                <a:lnTo>
                  <a:pt x="4579973" y="2575996"/>
                </a:lnTo>
                <a:close/>
                <a:moveTo>
                  <a:pt x="4570160" y="2574459"/>
                </a:moveTo>
                <a:lnTo>
                  <a:pt x="4565211" y="2575996"/>
                </a:lnTo>
                <a:lnTo>
                  <a:pt x="490972" y="5147483"/>
                </a:lnTo>
                <a:lnTo>
                  <a:pt x="629" y="5147483"/>
                </a:lnTo>
                <a:lnTo>
                  <a:pt x="630" y="4976484"/>
                </a:lnTo>
                <a:lnTo>
                  <a:pt x="4564270" y="2576289"/>
                </a:lnTo>
                <a:lnTo>
                  <a:pt x="0" y="3994264"/>
                </a:lnTo>
                <a:lnTo>
                  <a:pt x="0" y="3607878"/>
                </a:lnTo>
                <a:lnTo>
                  <a:pt x="4565931" y="2575415"/>
                </a:lnTo>
                <a:lnTo>
                  <a:pt x="4567137" y="2574781"/>
                </a:lnTo>
                <a:lnTo>
                  <a:pt x="4566244" y="2575344"/>
                </a:lnTo>
                <a:close/>
                <a:moveTo>
                  <a:pt x="630" y="286"/>
                </a:moveTo>
                <a:lnTo>
                  <a:pt x="490972" y="286"/>
                </a:lnTo>
                <a:lnTo>
                  <a:pt x="4565212" y="2571773"/>
                </a:lnTo>
                <a:lnTo>
                  <a:pt x="4567326" y="2572430"/>
                </a:lnTo>
                <a:lnTo>
                  <a:pt x="4569443" y="2572513"/>
                </a:lnTo>
                <a:lnTo>
                  <a:pt x="1786104" y="376"/>
                </a:lnTo>
                <a:lnTo>
                  <a:pt x="2192508" y="376"/>
                </a:lnTo>
                <a:lnTo>
                  <a:pt x="4569471" y="2572514"/>
                </a:lnTo>
                <a:lnTo>
                  <a:pt x="4571301" y="2572587"/>
                </a:lnTo>
                <a:lnTo>
                  <a:pt x="4569599" y="2572654"/>
                </a:lnTo>
                <a:lnTo>
                  <a:pt x="4569627" y="2572684"/>
                </a:lnTo>
                <a:lnTo>
                  <a:pt x="4569595" y="2572654"/>
                </a:lnTo>
                <a:lnTo>
                  <a:pt x="4568222" y="2572708"/>
                </a:lnTo>
                <a:lnTo>
                  <a:pt x="4570160" y="2573310"/>
                </a:lnTo>
                <a:lnTo>
                  <a:pt x="4567604" y="2572732"/>
                </a:lnTo>
                <a:lnTo>
                  <a:pt x="4566783" y="2572765"/>
                </a:lnTo>
                <a:lnTo>
                  <a:pt x="4567137" y="2572988"/>
                </a:lnTo>
                <a:lnTo>
                  <a:pt x="4566717" y="2572767"/>
                </a:lnTo>
                <a:lnTo>
                  <a:pt x="1205" y="2752816"/>
                </a:lnTo>
                <a:lnTo>
                  <a:pt x="1205" y="2392358"/>
                </a:lnTo>
                <a:lnTo>
                  <a:pt x="4565974" y="2572377"/>
                </a:lnTo>
                <a:lnTo>
                  <a:pt x="4565931" y="2572354"/>
                </a:lnTo>
                <a:lnTo>
                  <a:pt x="0" y="1539891"/>
                </a:lnTo>
                <a:lnTo>
                  <a:pt x="0" y="1153505"/>
                </a:lnTo>
                <a:lnTo>
                  <a:pt x="4564271" y="2571481"/>
                </a:lnTo>
                <a:lnTo>
                  <a:pt x="630" y="171286"/>
                </a:lnTo>
                <a:close/>
                <a:moveTo>
                  <a:pt x="9144554" y="286"/>
                </a:moveTo>
                <a:lnTo>
                  <a:pt x="9144554" y="171286"/>
                </a:lnTo>
                <a:lnTo>
                  <a:pt x="4580915" y="2571480"/>
                </a:lnTo>
                <a:lnTo>
                  <a:pt x="9145184" y="1153505"/>
                </a:lnTo>
                <a:lnTo>
                  <a:pt x="9145184" y="1539891"/>
                </a:lnTo>
                <a:lnTo>
                  <a:pt x="4579254" y="2572354"/>
                </a:lnTo>
                <a:lnTo>
                  <a:pt x="4579211" y="2572377"/>
                </a:lnTo>
                <a:lnTo>
                  <a:pt x="9143978" y="2392358"/>
                </a:lnTo>
                <a:lnTo>
                  <a:pt x="9143979" y="2752816"/>
                </a:lnTo>
                <a:lnTo>
                  <a:pt x="4578467" y="2572767"/>
                </a:lnTo>
                <a:lnTo>
                  <a:pt x="4578048" y="2572988"/>
                </a:lnTo>
                <a:lnTo>
                  <a:pt x="4578402" y="2572765"/>
                </a:lnTo>
                <a:lnTo>
                  <a:pt x="4577580" y="2572732"/>
                </a:lnTo>
                <a:lnTo>
                  <a:pt x="4575024" y="2573310"/>
                </a:lnTo>
                <a:lnTo>
                  <a:pt x="4576963" y="2572708"/>
                </a:lnTo>
                <a:lnTo>
                  <a:pt x="4575590" y="2572654"/>
                </a:lnTo>
                <a:lnTo>
                  <a:pt x="4575557" y="2572684"/>
                </a:lnTo>
                <a:lnTo>
                  <a:pt x="4575585" y="2572654"/>
                </a:lnTo>
                <a:lnTo>
                  <a:pt x="4573884" y="2572587"/>
                </a:lnTo>
                <a:lnTo>
                  <a:pt x="4575714" y="2572515"/>
                </a:lnTo>
                <a:lnTo>
                  <a:pt x="6952676" y="376"/>
                </a:lnTo>
                <a:lnTo>
                  <a:pt x="7359080" y="376"/>
                </a:lnTo>
                <a:lnTo>
                  <a:pt x="4575742" y="2572513"/>
                </a:lnTo>
                <a:lnTo>
                  <a:pt x="4577858" y="2572430"/>
                </a:lnTo>
                <a:lnTo>
                  <a:pt x="4579973" y="2571773"/>
                </a:lnTo>
                <a:lnTo>
                  <a:pt x="8654212" y="286"/>
                </a:lnTo>
                <a:close/>
                <a:moveTo>
                  <a:pt x="3219926" y="0"/>
                </a:moveTo>
                <a:lnTo>
                  <a:pt x="4568537" y="2564195"/>
                </a:lnTo>
                <a:lnTo>
                  <a:pt x="4571749" y="2549991"/>
                </a:lnTo>
                <a:lnTo>
                  <a:pt x="3779558" y="38"/>
                </a:lnTo>
                <a:lnTo>
                  <a:pt x="3996832" y="38"/>
                </a:lnTo>
                <a:lnTo>
                  <a:pt x="4572260" y="2544793"/>
                </a:lnTo>
                <a:lnTo>
                  <a:pt x="4471935" y="837"/>
                </a:lnTo>
                <a:lnTo>
                  <a:pt x="4674477" y="837"/>
                </a:lnTo>
                <a:lnTo>
                  <a:pt x="4574412" y="2538215"/>
                </a:lnTo>
                <a:lnTo>
                  <a:pt x="5148352" y="38"/>
                </a:lnTo>
                <a:lnTo>
                  <a:pt x="5365626" y="38"/>
                </a:lnTo>
                <a:lnTo>
                  <a:pt x="4574021" y="2548106"/>
                </a:lnTo>
                <a:lnTo>
                  <a:pt x="4573871" y="2551916"/>
                </a:lnTo>
                <a:lnTo>
                  <a:pt x="4576648" y="2564195"/>
                </a:lnTo>
                <a:lnTo>
                  <a:pt x="5925258" y="0"/>
                </a:lnTo>
                <a:lnTo>
                  <a:pt x="6195680" y="0"/>
                </a:lnTo>
                <a:lnTo>
                  <a:pt x="4576812" y="2564920"/>
                </a:lnTo>
                <a:lnTo>
                  <a:pt x="4577948" y="2569947"/>
                </a:lnTo>
                <a:lnTo>
                  <a:pt x="4576527" y="2565371"/>
                </a:lnTo>
                <a:lnTo>
                  <a:pt x="4573542" y="2570100"/>
                </a:lnTo>
                <a:lnTo>
                  <a:pt x="4576342" y="2564777"/>
                </a:lnTo>
                <a:lnTo>
                  <a:pt x="4573699" y="2556271"/>
                </a:lnTo>
                <a:lnTo>
                  <a:pt x="4573206" y="2568777"/>
                </a:lnTo>
                <a:lnTo>
                  <a:pt x="4572575" y="2552763"/>
                </a:lnTo>
                <a:lnTo>
                  <a:pt x="4568842" y="2564777"/>
                </a:lnTo>
                <a:lnTo>
                  <a:pt x="4571642" y="2570100"/>
                </a:lnTo>
                <a:lnTo>
                  <a:pt x="4568658" y="2565371"/>
                </a:lnTo>
                <a:lnTo>
                  <a:pt x="4567236" y="2569947"/>
                </a:lnTo>
                <a:lnTo>
                  <a:pt x="4568373" y="2564920"/>
                </a:lnTo>
                <a:lnTo>
                  <a:pt x="2949504" y="0"/>
                </a:lnTo>
                <a:close/>
              </a:path>
            </a:pathLst>
          </a:custGeom>
          <a:gradFill>
            <a:gsLst>
              <a:gs pos="0">
                <a:schemeClr val="bg1">
                  <a:alpha val="1000"/>
                </a:schemeClr>
              </a:gs>
              <a:gs pos="100000">
                <a:schemeClr val="bg1">
                  <a:alpha val="1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2" name="Title 1"/>
          <p:cNvSpPr>
            <a:spLocks noGrp="1"/>
          </p:cNvSpPr>
          <p:nvPr>
            <p:ph type="title"/>
          </p:nvPr>
        </p:nvSpPr>
        <p:spPr>
          <a:xfrm>
            <a:off x="6399133" y="1905000"/>
            <a:ext cx="5180251" cy="1727200"/>
          </a:xfrm>
        </p:spPr>
        <p:txBody>
          <a:bodyPr anchor="b" anchorCtr="0">
            <a:normAutofit/>
          </a:bodyPr>
          <a:lstStyle>
            <a:lvl1pPr algn="l">
              <a:defRPr sz="3200" b="0"/>
            </a:lvl1pPr>
          </a:lstStyle>
          <a:p>
            <a:r>
              <a:rPr lang="en-US"/>
              <a:t>Click to edit Master title style</a:t>
            </a:r>
            <a:endParaRPr/>
          </a:p>
        </p:txBody>
      </p:sp>
      <p:sp>
        <p:nvSpPr>
          <p:cNvPr id="9" name="Rectangle 8"/>
          <p:cNvSpPr/>
          <p:nvPr/>
        </p:nvSpPr>
        <p:spPr>
          <a:xfrm>
            <a:off x="0" y="-1115"/>
            <a:ext cx="6093594" cy="68591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3" name="Picture Placeholder 2" descr="An empty placeholder to add an image. Click on the placeholder and select the image that you wish to add.&#10;"/>
          <p:cNvSpPr>
            <a:spLocks noGrp="1"/>
          </p:cNvSpPr>
          <p:nvPr>
            <p:ph type="pic" idx="1"/>
          </p:nvPr>
        </p:nvSpPr>
        <p:spPr>
          <a:xfrm>
            <a:off x="507869" y="482601"/>
            <a:ext cx="5077859" cy="5862706"/>
          </a:xfrm>
          <a:noFill/>
          <a:ln w="9525">
            <a:noFill/>
            <a:miter lim="800000"/>
          </a:ln>
          <a:effectLst/>
        </p:spPr>
        <p:txBody>
          <a:bodyPr>
            <a:normAutofit/>
          </a:bodyPr>
          <a:lstStyle>
            <a:lvl1pPr marL="0" indent="0" algn="ctr">
              <a:buNone/>
              <a:defRPr sz="2700"/>
            </a:lvl1pPr>
            <a:lvl2pPr marL="609493" indent="0">
              <a:buNone/>
              <a:defRPr sz="3700"/>
            </a:lvl2pPr>
            <a:lvl3pPr marL="1218987" indent="0">
              <a:buNone/>
              <a:defRPr sz="3200"/>
            </a:lvl3pPr>
            <a:lvl4pPr marL="1828480" indent="0">
              <a:buNone/>
              <a:defRPr sz="2700"/>
            </a:lvl4pPr>
            <a:lvl5pPr marL="2437973" indent="0">
              <a:buNone/>
              <a:defRPr sz="2700"/>
            </a:lvl5pPr>
            <a:lvl6pPr marL="3047467" indent="0">
              <a:buNone/>
              <a:defRPr sz="2700"/>
            </a:lvl6pPr>
            <a:lvl7pPr marL="3656960" indent="0">
              <a:buNone/>
              <a:defRPr sz="2700"/>
            </a:lvl7pPr>
            <a:lvl8pPr marL="4266453" indent="0">
              <a:buNone/>
              <a:defRPr sz="2700"/>
            </a:lvl8pPr>
            <a:lvl9pPr marL="4875947" indent="0">
              <a:buNone/>
              <a:defRPr sz="2700"/>
            </a:lvl9pPr>
          </a:lstStyle>
          <a:p>
            <a:r>
              <a:rPr lang="en-US"/>
              <a:t>Click icon to add picture</a:t>
            </a:r>
            <a:endParaRPr/>
          </a:p>
        </p:txBody>
      </p:sp>
      <p:sp>
        <p:nvSpPr>
          <p:cNvPr id="4" name="Text Placeholder 3"/>
          <p:cNvSpPr>
            <a:spLocks noGrp="1"/>
          </p:cNvSpPr>
          <p:nvPr>
            <p:ph type="body" sz="half" idx="2"/>
          </p:nvPr>
        </p:nvSpPr>
        <p:spPr>
          <a:xfrm>
            <a:off x="6399133" y="3733800"/>
            <a:ext cx="5180251" cy="1727200"/>
          </a:xfrm>
        </p:spPr>
        <p:txBody>
          <a:bodyPr>
            <a:normAutofit/>
          </a:bodyPr>
          <a:lstStyle>
            <a:lvl1pPr marL="0" indent="0">
              <a:spcBef>
                <a:spcPts val="1600"/>
              </a:spcBef>
              <a:buNone/>
              <a:defRPr sz="2000">
                <a:solidFill>
                  <a:schemeClr val="tx1"/>
                </a:solidFill>
              </a:defRPr>
            </a:lvl1pPr>
            <a:lvl2pPr marL="609493" indent="0">
              <a:buNone/>
              <a:defRPr sz="1600"/>
            </a:lvl2pPr>
            <a:lvl3pPr marL="1218987" indent="0">
              <a:buNone/>
              <a:defRPr sz="1300"/>
            </a:lvl3pPr>
            <a:lvl4pPr marL="1828480" indent="0">
              <a:buNone/>
              <a:defRPr sz="1200"/>
            </a:lvl4pPr>
            <a:lvl5pPr marL="2437973" indent="0">
              <a:buNone/>
              <a:defRPr sz="1200"/>
            </a:lvl5pPr>
            <a:lvl6pPr marL="3047467" indent="0">
              <a:buNone/>
              <a:defRPr sz="1200"/>
            </a:lvl6pPr>
            <a:lvl7pPr marL="3656960" indent="0">
              <a:buNone/>
              <a:defRPr sz="1200"/>
            </a:lvl7pPr>
            <a:lvl8pPr marL="4266453" indent="0">
              <a:buNone/>
              <a:defRPr sz="1200"/>
            </a:lvl8pPr>
            <a:lvl9pPr marL="4875947" indent="0">
              <a:buNone/>
              <a:defRPr sz="1200"/>
            </a:lvl9pPr>
          </a:lstStyle>
          <a:p>
            <a:pPr lvl="0"/>
            <a:r>
              <a:rPr lang="en-US"/>
              <a:t>Edit Master text styles</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4162" y="482600"/>
            <a:ext cx="10360501" cy="1219200"/>
          </a:xfrm>
          <a:prstGeom prst="rect">
            <a:avLst/>
          </a:prstGeom>
          <a:effectLst/>
        </p:spPr>
        <p:txBody>
          <a:bodyPr vert="horz" lIns="121899" tIns="60949" rIns="121899" bIns="60949" rtlCol="0" anchor="b" anchorCtr="0">
            <a:normAutofit/>
          </a:bodyPr>
          <a:lstStyle/>
          <a:p>
            <a:r>
              <a:rPr lang="en-US"/>
              <a:t>Click to edit Master title style</a:t>
            </a:r>
            <a:endParaRPr/>
          </a:p>
        </p:txBody>
      </p:sp>
      <p:sp>
        <p:nvSpPr>
          <p:cNvPr id="3" name="Text Placeholder 2"/>
          <p:cNvSpPr>
            <a:spLocks noGrp="1"/>
          </p:cNvSpPr>
          <p:nvPr>
            <p:ph type="body" idx="1"/>
          </p:nvPr>
        </p:nvSpPr>
        <p:spPr>
          <a:xfrm>
            <a:off x="914162" y="1803401"/>
            <a:ext cx="10360501" cy="4470400"/>
          </a:xfrm>
          <a:prstGeom prst="rect">
            <a:avLst/>
          </a:prstGeom>
        </p:spPr>
        <p:txBody>
          <a:bodyPr vert="horz" lIns="121899" tIns="60949" rIns="121899" bIns="60949"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3"/>
          </p:nvPr>
        </p:nvSpPr>
        <p:spPr>
          <a:xfrm>
            <a:off x="914162" y="6375400"/>
            <a:ext cx="7414869" cy="195072"/>
          </a:xfrm>
          <a:prstGeom prst="rect">
            <a:avLst/>
          </a:prstGeom>
        </p:spPr>
        <p:txBody>
          <a:bodyPr vert="horz" lIns="121899" tIns="60949" rIns="121899" bIns="60949" rtlCol="0" anchor="ctr"/>
          <a:lstStyle>
            <a:lvl1pPr algn="l">
              <a:defRPr sz="1100">
                <a:solidFill>
                  <a:schemeClr val="tx1"/>
                </a:solidFill>
              </a:defRPr>
            </a:lvl1pPr>
          </a:lstStyle>
          <a:p>
            <a:endParaRPr/>
          </a:p>
        </p:txBody>
      </p:sp>
      <p:sp>
        <p:nvSpPr>
          <p:cNvPr id="4" name="Date Placeholder 3"/>
          <p:cNvSpPr>
            <a:spLocks noGrp="1"/>
          </p:cNvSpPr>
          <p:nvPr>
            <p:ph type="dt" sz="half" idx="2"/>
          </p:nvPr>
        </p:nvSpPr>
        <p:spPr>
          <a:xfrm>
            <a:off x="8735324" y="6375400"/>
            <a:ext cx="1422030" cy="195072"/>
          </a:xfrm>
          <a:prstGeom prst="rect">
            <a:avLst/>
          </a:prstGeom>
        </p:spPr>
        <p:txBody>
          <a:bodyPr vert="horz" lIns="121899" tIns="60949" rIns="121899" bIns="60949" rtlCol="0" anchor="ctr"/>
          <a:lstStyle>
            <a:lvl1pPr algn="r">
              <a:defRPr sz="1100">
                <a:solidFill>
                  <a:schemeClr val="tx1"/>
                </a:solidFill>
              </a:defRPr>
            </a:lvl1pPr>
          </a:lstStyle>
          <a:p>
            <a:fld id="{3B9B9059-F1D6-41D0-95CF-D21CAA096B3A}" type="datetimeFigureOut">
              <a:rPr lang="en-US"/>
              <a:pPr/>
              <a:t>3/16/2024</a:t>
            </a:fld>
            <a:endParaRPr/>
          </a:p>
        </p:txBody>
      </p:sp>
      <p:sp>
        <p:nvSpPr>
          <p:cNvPr id="6" name="Slide Number Placeholder 5"/>
          <p:cNvSpPr>
            <a:spLocks noGrp="1"/>
          </p:cNvSpPr>
          <p:nvPr>
            <p:ph type="sldNum" sz="quarter" idx="4"/>
          </p:nvPr>
        </p:nvSpPr>
        <p:spPr>
          <a:xfrm>
            <a:off x="10441760" y="6375400"/>
            <a:ext cx="832903" cy="195072"/>
          </a:xfrm>
          <a:prstGeom prst="rect">
            <a:avLst/>
          </a:prstGeom>
        </p:spPr>
        <p:txBody>
          <a:bodyPr vert="horz" lIns="121899" tIns="60949" rIns="121899" bIns="60949" rtlCol="0" anchor="ctr"/>
          <a:lstStyle>
            <a:lvl1pPr algn="r">
              <a:defRPr sz="1100">
                <a:solidFill>
                  <a:schemeClr val="tx1"/>
                </a:solidFill>
              </a:defRPr>
            </a:lvl1pPr>
          </a:lstStyle>
          <a:p>
            <a:fld id="{E5FD5434-F838-4DD4-A17B-1CB1A1850DF4}" type="slidenum">
              <a:rPr/>
              <a:pPr/>
              <a:t>‹#›</a:t>
            </a:fld>
            <a:endParaRPr/>
          </a:p>
        </p:txBody>
      </p:sp>
    </p:spTree>
  </p:cSld>
  <p:clrMap bg1="dk1" tx1="lt1" bg2="dk2" tx2="lt2" accent1="accent1" accent2="accent2" accent3="accent3" accent4="accent4" accent5="accent5" accent6="accent6" hlink="hlink" folHlink="folHlink"/>
  <p:sldLayoutIdLst>
    <p:sldLayoutId id="2147483661"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82" r:id="rId10"/>
    <p:sldLayoutId id="2147483678" r:id="rId11"/>
    <p:sldLayoutId id="2147483679" r:id="rId12"/>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1218987" rtl="0" eaLnBrk="1" latinLnBrk="0" hangingPunct="1">
        <a:lnSpc>
          <a:spcPct val="80000"/>
        </a:lnSpc>
        <a:spcBef>
          <a:spcPct val="0"/>
        </a:spcBef>
        <a:buNone/>
        <a:defRPr sz="3600" kern="1200" cap="all" baseline="0">
          <a:solidFill>
            <a:schemeClr val="tx1"/>
          </a:solidFill>
          <a:effectLst/>
          <a:latin typeface="+mj-lt"/>
          <a:ea typeface="+mj-ea"/>
          <a:cs typeface="+mj-cs"/>
        </a:defRPr>
      </a:lvl1pPr>
    </p:titleStyle>
    <p:bodyStyle>
      <a:lvl1pPr marL="274320" indent="-274320" algn="l" defTabSz="1218987" rtl="0" eaLnBrk="1" latinLnBrk="0" hangingPunct="1">
        <a:lnSpc>
          <a:spcPct val="90000"/>
        </a:lnSpc>
        <a:spcBef>
          <a:spcPts val="1600"/>
        </a:spcBef>
        <a:buClr>
          <a:schemeClr val="tx2"/>
        </a:buClr>
        <a:buSzPct val="90000"/>
        <a:buFont typeface="Arial" pitchFamily="34" charset="0"/>
        <a:buChar char="•"/>
        <a:defRPr sz="2800" kern="1200">
          <a:solidFill>
            <a:schemeClr val="tx1"/>
          </a:solidFill>
          <a:latin typeface="+mn-lt"/>
          <a:ea typeface="+mn-ea"/>
          <a:cs typeface="+mn-cs"/>
        </a:defRPr>
      </a:lvl1pPr>
      <a:lvl2pPr marL="548640" indent="-274320" algn="l" defTabSz="1218987" rtl="0" eaLnBrk="1" latinLnBrk="0" hangingPunct="1">
        <a:lnSpc>
          <a:spcPct val="90000"/>
        </a:lnSpc>
        <a:spcBef>
          <a:spcPts val="800"/>
        </a:spcBef>
        <a:buClr>
          <a:schemeClr val="tx2"/>
        </a:buClr>
        <a:buSzPct val="90000"/>
        <a:buFont typeface="Cambria" pitchFamily="18" charset="0"/>
        <a:buChar char="–"/>
        <a:defRPr sz="2400" kern="1200">
          <a:solidFill>
            <a:schemeClr val="tx1"/>
          </a:solidFill>
          <a:latin typeface="+mn-lt"/>
          <a:ea typeface="+mn-ea"/>
          <a:cs typeface="+mn-cs"/>
        </a:defRPr>
      </a:lvl2pPr>
      <a:lvl3pPr marL="822960" indent="-274320" algn="l" defTabSz="1218987" rtl="0" eaLnBrk="1" latinLnBrk="0" hangingPunct="1">
        <a:lnSpc>
          <a:spcPct val="90000"/>
        </a:lnSpc>
        <a:spcBef>
          <a:spcPts val="800"/>
        </a:spcBef>
        <a:buClr>
          <a:schemeClr val="tx2"/>
        </a:buClr>
        <a:buFont typeface="Arial" pitchFamily="34" charset="0"/>
        <a:buChar char="•"/>
        <a:defRPr sz="2000" kern="1200">
          <a:solidFill>
            <a:schemeClr val="tx1"/>
          </a:solidFill>
          <a:latin typeface="+mn-lt"/>
          <a:ea typeface="+mn-ea"/>
          <a:cs typeface="+mn-cs"/>
        </a:defRPr>
      </a:lvl3pPr>
      <a:lvl4pPr marL="1097280" indent="-274320" algn="l" defTabSz="1218987" rtl="0" eaLnBrk="1" latinLnBrk="0" hangingPunct="1">
        <a:lnSpc>
          <a:spcPct val="90000"/>
        </a:lnSpc>
        <a:spcBef>
          <a:spcPts val="800"/>
        </a:spcBef>
        <a:buClr>
          <a:schemeClr val="tx2"/>
        </a:buClr>
        <a:buSzPct val="100000"/>
        <a:buFont typeface="Cambria" pitchFamily="18" charset="0"/>
        <a:buChar char="–"/>
        <a:defRPr sz="1800" kern="1200">
          <a:solidFill>
            <a:schemeClr val="tx1"/>
          </a:solidFill>
          <a:latin typeface="+mn-lt"/>
          <a:ea typeface="+mn-ea"/>
          <a:cs typeface="+mn-cs"/>
        </a:defRPr>
      </a:lvl4pPr>
      <a:lvl5pPr marL="1371600" indent="-274320" algn="l" defTabSz="1218987" rtl="0" eaLnBrk="1" latinLnBrk="0" hangingPunct="1">
        <a:lnSpc>
          <a:spcPct val="90000"/>
        </a:lnSpc>
        <a:spcBef>
          <a:spcPts val="800"/>
        </a:spcBef>
        <a:buClr>
          <a:schemeClr val="tx2"/>
        </a:buClr>
        <a:buFont typeface="Arial" pitchFamily="34" charset="0"/>
        <a:buChar char="•"/>
        <a:defRPr sz="1600" kern="1200">
          <a:solidFill>
            <a:schemeClr val="tx1"/>
          </a:solidFill>
          <a:latin typeface="+mn-lt"/>
          <a:ea typeface="+mn-ea"/>
          <a:cs typeface="+mn-cs"/>
        </a:defRPr>
      </a:lvl5pPr>
      <a:lvl6pPr marL="1645920" indent="-274320" algn="l" defTabSz="1218987" rtl="0" eaLnBrk="1" latinLnBrk="0" hangingPunct="1">
        <a:lnSpc>
          <a:spcPct val="90000"/>
        </a:lnSpc>
        <a:spcBef>
          <a:spcPts val="800"/>
        </a:spcBef>
        <a:buClr>
          <a:schemeClr val="tx2"/>
        </a:buClr>
        <a:buSzPct val="100000"/>
        <a:buFont typeface="Cambria" pitchFamily="18" charset="0"/>
        <a:buChar char="–"/>
        <a:defRPr sz="1600" kern="1200">
          <a:solidFill>
            <a:schemeClr val="tx1"/>
          </a:solidFill>
          <a:latin typeface="+mn-lt"/>
          <a:ea typeface="+mn-ea"/>
          <a:cs typeface="+mn-cs"/>
        </a:defRPr>
      </a:lvl6pPr>
      <a:lvl7pPr marL="1920240" indent="-274320" algn="l" defTabSz="1218987" rtl="0" eaLnBrk="1" latinLnBrk="0" hangingPunct="1">
        <a:lnSpc>
          <a:spcPct val="90000"/>
        </a:lnSpc>
        <a:spcBef>
          <a:spcPts val="800"/>
        </a:spcBef>
        <a:buClr>
          <a:schemeClr val="tx2"/>
        </a:buClr>
        <a:buFont typeface="Arial" pitchFamily="34" charset="0"/>
        <a:buChar char="•"/>
        <a:defRPr sz="1600" kern="1200">
          <a:solidFill>
            <a:schemeClr val="tx1"/>
          </a:solidFill>
          <a:latin typeface="+mn-lt"/>
          <a:ea typeface="+mn-ea"/>
          <a:cs typeface="+mn-cs"/>
        </a:defRPr>
      </a:lvl7pPr>
      <a:lvl8pPr marL="2194560" indent="-274320" algn="l" defTabSz="1218987" rtl="0" eaLnBrk="1" latinLnBrk="0" hangingPunct="1">
        <a:lnSpc>
          <a:spcPct val="90000"/>
        </a:lnSpc>
        <a:spcBef>
          <a:spcPts val="800"/>
        </a:spcBef>
        <a:buClr>
          <a:schemeClr val="tx2"/>
        </a:buClr>
        <a:buSzPct val="100000"/>
        <a:buFont typeface="Cambria" pitchFamily="18" charset="0"/>
        <a:buChar char="–"/>
        <a:defRPr sz="1600" kern="1200">
          <a:solidFill>
            <a:schemeClr val="tx1"/>
          </a:solidFill>
          <a:latin typeface="+mn-lt"/>
          <a:ea typeface="+mn-ea"/>
          <a:cs typeface="+mn-cs"/>
        </a:defRPr>
      </a:lvl8pPr>
      <a:lvl9pPr marL="2468880" indent="-274320" algn="l" defTabSz="1218987" rtl="0" eaLnBrk="1" latinLnBrk="0" hangingPunct="1">
        <a:lnSpc>
          <a:spcPct val="90000"/>
        </a:lnSpc>
        <a:spcBef>
          <a:spcPts val="800"/>
        </a:spcBef>
        <a:buClr>
          <a:schemeClr val="tx2"/>
        </a:buClr>
        <a:buFont typeface="Arial" pitchFamily="34" charset="0"/>
        <a:buChar char="•"/>
        <a:defRPr sz="1600" kern="1200">
          <a:solidFill>
            <a:schemeClr val="tx1"/>
          </a:solidFill>
          <a:latin typeface="+mn-lt"/>
          <a:ea typeface="+mn-ea"/>
          <a:cs typeface="+mn-cs"/>
        </a:defRPr>
      </a:lvl9pPr>
    </p:bodyStyle>
    <p:otherStyle>
      <a:defPPr>
        <a:defRPr/>
      </a:defPPr>
      <a:lvl1pPr marL="0" algn="l" defTabSz="1218987" rtl="0" eaLnBrk="1" latinLnBrk="0" hangingPunct="1">
        <a:defRPr sz="2400" kern="1200">
          <a:solidFill>
            <a:schemeClr val="tx1"/>
          </a:solidFill>
          <a:latin typeface="+mn-lt"/>
          <a:ea typeface="+mn-ea"/>
          <a:cs typeface="+mn-cs"/>
        </a:defRPr>
      </a:lvl1pPr>
      <a:lvl2pPr marL="609493" algn="l" defTabSz="1218987" rtl="0" eaLnBrk="1" latinLnBrk="0" hangingPunct="1">
        <a:defRPr sz="2400" kern="1200">
          <a:solidFill>
            <a:schemeClr val="tx1"/>
          </a:solidFill>
          <a:latin typeface="+mn-lt"/>
          <a:ea typeface="+mn-ea"/>
          <a:cs typeface="+mn-cs"/>
        </a:defRPr>
      </a:lvl2pPr>
      <a:lvl3pPr marL="1218987" algn="l" defTabSz="1218987" rtl="0" eaLnBrk="1" latinLnBrk="0" hangingPunct="1">
        <a:defRPr sz="2400" kern="1200">
          <a:solidFill>
            <a:schemeClr val="tx1"/>
          </a:solidFill>
          <a:latin typeface="+mn-lt"/>
          <a:ea typeface="+mn-ea"/>
          <a:cs typeface="+mn-cs"/>
        </a:defRPr>
      </a:lvl3pPr>
      <a:lvl4pPr marL="1828480" algn="l" defTabSz="1218987" rtl="0" eaLnBrk="1" latinLnBrk="0" hangingPunct="1">
        <a:defRPr sz="2400" kern="1200">
          <a:solidFill>
            <a:schemeClr val="tx1"/>
          </a:solidFill>
          <a:latin typeface="+mn-lt"/>
          <a:ea typeface="+mn-ea"/>
          <a:cs typeface="+mn-cs"/>
        </a:defRPr>
      </a:lvl4pPr>
      <a:lvl5pPr marL="2437973" algn="l" defTabSz="1218987" rtl="0" eaLnBrk="1" latinLnBrk="0" hangingPunct="1">
        <a:defRPr sz="2400" kern="1200">
          <a:solidFill>
            <a:schemeClr val="tx1"/>
          </a:solidFill>
          <a:latin typeface="+mn-lt"/>
          <a:ea typeface="+mn-ea"/>
          <a:cs typeface="+mn-cs"/>
        </a:defRPr>
      </a:lvl5pPr>
      <a:lvl6pPr marL="3047467" algn="l" defTabSz="1218987" rtl="0" eaLnBrk="1" latinLnBrk="0" hangingPunct="1">
        <a:defRPr sz="2400" kern="1200">
          <a:solidFill>
            <a:schemeClr val="tx1"/>
          </a:solidFill>
          <a:latin typeface="+mn-lt"/>
          <a:ea typeface="+mn-ea"/>
          <a:cs typeface="+mn-cs"/>
        </a:defRPr>
      </a:lvl6pPr>
      <a:lvl7pPr marL="3656960" algn="l" defTabSz="1218987" rtl="0" eaLnBrk="1" latinLnBrk="0" hangingPunct="1">
        <a:defRPr sz="2400" kern="1200">
          <a:solidFill>
            <a:schemeClr val="tx1"/>
          </a:solidFill>
          <a:latin typeface="+mn-lt"/>
          <a:ea typeface="+mn-ea"/>
          <a:cs typeface="+mn-cs"/>
        </a:defRPr>
      </a:lvl7pPr>
      <a:lvl8pPr marL="4266453" algn="l" defTabSz="1218987" rtl="0" eaLnBrk="1" latinLnBrk="0" hangingPunct="1">
        <a:defRPr sz="2400" kern="1200">
          <a:solidFill>
            <a:schemeClr val="tx1"/>
          </a:solidFill>
          <a:latin typeface="+mn-lt"/>
          <a:ea typeface="+mn-ea"/>
          <a:cs typeface="+mn-cs"/>
        </a:defRPr>
      </a:lvl8pPr>
      <a:lvl9pPr marL="4875947" algn="l" defTabSz="1218987" rtl="0" eaLnBrk="1" latinLnBrk="0" hangingPunct="1">
        <a:defRPr sz="24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39"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4162" y="482600"/>
            <a:ext cx="10360501" cy="1219200"/>
          </a:xfrm>
          <a:prstGeom prst="rect">
            <a:avLst/>
          </a:prstGeom>
          <a:effectLst/>
        </p:spPr>
        <p:txBody>
          <a:bodyPr vert="horz" lIns="121899" tIns="60949" rIns="121899" bIns="60949" rtlCol="0" anchor="b" anchorCtr="0">
            <a:normAutofit/>
          </a:bodyPr>
          <a:lstStyle/>
          <a:p>
            <a:r>
              <a:rPr lang="en-US"/>
              <a:t>Click to edit Master title style</a:t>
            </a:r>
            <a:endParaRPr/>
          </a:p>
        </p:txBody>
      </p:sp>
      <p:sp>
        <p:nvSpPr>
          <p:cNvPr id="3" name="Text Placeholder 2"/>
          <p:cNvSpPr>
            <a:spLocks noGrp="1"/>
          </p:cNvSpPr>
          <p:nvPr>
            <p:ph type="body" idx="1"/>
          </p:nvPr>
        </p:nvSpPr>
        <p:spPr>
          <a:xfrm>
            <a:off x="914162" y="1803401"/>
            <a:ext cx="10360501" cy="4470400"/>
          </a:xfrm>
          <a:prstGeom prst="rect">
            <a:avLst/>
          </a:prstGeom>
        </p:spPr>
        <p:txBody>
          <a:bodyPr vert="horz" lIns="121899" tIns="60949" rIns="121899" bIns="60949"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3"/>
          </p:nvPr>
        </p:nvSpPr>
        <p:spPr>
          <a:xfrm>
            <a:off x="914162" y="6375400"/>
            <a:ext cx="7414869" cy="195072"/>
          </a:xfrm>
          <a:prstGeom prst="rect">
            <a:avLst/>
          </a:prstGeom>
        </p:spPr>
        <p:txBody>
          <a:bodyPr vert="horz" lIns="121899" tIns="60949" rIns="121899" bIns="60949" rtlCol="0" anchor="ctr"/>
          <a:lstStyle>
            <a:lvl1pPr algn="l">
              <a:defRPr sz="1100">
                <a:solidFill>
                  <a:schemeClr val="tx1"/>
                </a:solidFill>
              </a:defRPr>
            </a:lvl1pPr>
          </a:lstStyle>
          <a:p>
            <a:endParaRPr/>
          </a:p>
        </p:txBody>
      </p:sp>
      <p:sp>
        <p:nvSpPr>
          <p:cNvPr id="4" name="Date Placeholder 3"/>
          <p:cNvSpPr>
            <a:spLocks noGrp="1"/>
          </p:cNvSpPr>
          <p:nvPr>
            <p:ph type="dt" sz="half" idx="2"/>
          </p:nvPr>
        </p:nvSpPr>
        <p:spPr>
          <a:xfrm>
            <a:off x="8735324" y="6375400"/>
            <a:ext cx="1422030" cy="195072"/>
          </a:xfrm>
          <a:prstGeom prst="rect">
            <a:avLst/>
          </a:prstGeom>
        </p:spPr>
        <p:txBody>
          <a:bodyPr vert="horz" lIns="121899" tIns="60949" rIns="121899" bIns="60949" rtlCol="0" anchor="ctr"/>
          <a:lstStyle>
            <a:lvl1pPr algn="r">
              <a:defRPr sz="1100">
                <a:solidFill>
                  <a:schemeClr val="tx1"/>
                </a:solidFill>
              </a:defRPr>
            </a:lvl1pPr>
          </a:lstStyle>
          <a:p>
            <a:fld id="{3B9B9059-F1D6-41D0-95CF-D21CAA096B3A}" type="datetimeFigureOut">
              <a:rPr lang="en-US"/>
              <a:pPr/>
              <a:t>3/16/2024</a:t>
            </a:fld>
            <a:endParaRPr/>
          </a:p>
        </p:txBody>
      </p:sp>
      <p:sp>
        <p:nvSpPr>
          <p:cNvPr id="6" name="Slide Number Placeholder 5"/>
          <p:cNvSpPr>
            <a:spLocks noGrp="1"/>
          </p:cNvSpPr>
          <p:nvPr>
            <p:ph type="sldNum" sz="quarter" idx="4"/>
          </p:nvPr>
        </p:nvSpPr>
        <p:spPr>
          <a:xfrm>
            <a:off x="10441760" y="6375400"/>
            <a:ext cx="832903" cy="195072"/>
          </a:xfrm>
          <a:prstGeom prst="rect">
            <a:avLst/>
          </a:prstGeom>
        </p:spPr>
        <p:txBody>
          <a:bodyPr vert="horz" lIns="121899" tIns="60949" rIns="121899" bIns="60949" rtlCol="0" anchor="ctr"/>
          <a:lstStyle>
            <a:lvl1pPr algn="r">
              <a:defRPr sz="1100">
                <a:solidFill>
                  <a:schemeClr val="tx1"/>
                </a:solidFill>
              </a:defRPr>
            </a:lvl1pPr>
          </a:lstStyle>
          <a:p>
            <a:fld id="{E5FD5434-F838-4DD4-A17B-1CB1A1850DF4}" type="slidenum">
              <a:rPr/>
              <a:pPr/>
              <a:t>‹#›</a:t>
            </a:fld>
            <a:endParaRPr/>
          </a:p>
        </p:txBody>
      </p:sp>
    </p:spTree>
    <p:extLst>
      <p:ext uri="{BB962C8B-B14F-4D97-AF65-F5344CB8AC3E}">
        <p14:creationId xmlns:p14="http://schemas.microsoft.com/office/powerpoint/2010/main" val="40810477"/>
      </p:ext>
    </p:extLst>
  </p:cSld>
  <p:clrMap bg1="dk1" tx1="lt1" bg2="dk2" tx2="lt2" accent1="accent1" accent2="accent2" accent3="accent3" accent4="accent4" accent5="accent5" accent6="accent6" hlink="hlink" folHlink="folHlink"/>
  <p:sldLayoutIdLst>
    <p:sldLayoutId id="2147483684" r:id="rId1"/>
    <p:sldLayoutId id="2147483685" r:id="rId2"/>
    <p:sldLayoutId id="2147483686" r:id="rId3"/>
    <p:sldLayoutId id="2147483687" r:id="rId4"/>
    <p:sldLayoutId id="2147483688" r:id="rId5"/>
    <p:sldLayoutId id="2147483689" r:id="rId6"/>
    <p:sldLayoutId id="2147483690" r:id="rId7"/>
    <p:sldLayoutId id="2147483691" r:id="rId8"/>
    <p:sldLayoutId id="2147483692" r:id="rId9"/>
    <p:sldLayoutId id="2147483693" r:id="rId10"/>
    <p:sldLayoutId id="2147483694" r:id="rId11"/>
    <p:sldLayoutId id="2147483695" r:id="rId12"/>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1218987" rtl="0" eaLnBrk="1" latinLnBrk="0" hangingPunct="1">
        <a:lnSpc>
          <a:spcPct val="80000"/>
        </a:lnSpc>
        <a:spcBef>
          <a:spcPct val="0"/>
        </a:spcBef>
        <a:buNone/>
        <a:defRPr sz="3600" kern="1200" cap="all" baseline="0">
          <a:solidFill>
            <a:schemeClr val="tx1"/>
          </a:solidFill>
          <a:effectLst/>
          <a:latin typeface="+mj-lt"/>
          <a:ea typeface="+mj-ea"/>
          <a:cs typeface="+mj-cs"/>
        </a:defRPr>
      </a:lvl1pPr>
    </p:titleStyle>
    <p:bodyStyle>
      <a:lvl1pPr marL="274320" indent="-274320" algn="l" defTabSz="1218987" rtl="0" eaLnBrk="1" latinLnBrk="0" hangingPunct="1">
        <a:lnSpc>
          <a:spcPct val="90000"/>
        </a:lnSpc>
        <a:spcBef>
          <a:spcPts val="1600"/>
        </a:spcBef>
        <a:buClr>
          <a:schemeClr val="tx2"/>
        </a:buClr>
        <a:buSzPct val="90000"/>
        <a:buFont typeface="Arial" pitchFamily="34" charset="0"/>
        <a:buChar char="•"/>
        <a:defRPr sz="2800" kern="1200">
          <a:solidFill>
            <a:schemeClr val="tx1"/>
          </a:solidFill>
          <a:latin typeface="+mn-lt"/>
          <a:ea typeface="+mn-ea"/>
          <a:cs typeface="+mn-cs"/>
        </a:defRPr>
      </a:lvl1pPr>
      <a:lvl2pPr marL="548640" indent="-274320" algn="l" defTabSz="1218987" rtl="0" eaLnBrk="1" latinLnBrk="0" hangingPunct="1">
        <a:lnSpc>
          <a:spcPct val="90000"/>
        </a:lnSpc>
        <a:spcBef>
          <a:spcPts val="800"/>
        </a:spcBef>
        <a:buClr>
          <a:schemeClr val="tx2"/>
        </a:buClr>
        <a:buSzPct val="90000"/>
        <a:buFont typeface="Cambria" pitchFamily="18" charset="0"/>
        <a:buChar char="–"/>
        <a:defRPr sz="2400" kern="1200">
          <a:solidFill>
            <a:schemeClr val="tx1"/>
          </a:solidFill>
          <a:latin typeface="+mn-lt"/>
          <a:ea typeface="+mn-ea"/>
          <a:cs typeface="+mn-cs"/>
        </a:defRPr>
      </a:lvl2pPr>
      <a:lvl3pPr marL="822960" indent="-274320" algn="l" defTabSz="1218987" rtl="0" eaLnBrk="1" latinLnBrk="0" hangingPunct="1">
        <a:lnSpc>
          <a:spcPct val="90000"/>
        </a:lnSpc>
        <a:spcBef>
          <a:spcPts val="800"/>
        </a:spcBef>
        <a:buClr>
          <a:schemeClr val="tx2"/>
        </a:buClr>
        <a:buFont typeface="Arial" pitchFamily="34" charset="0"/>
        <a:buChar char="•"/>
        <a:defRPr sz="2000" kern="1200">
          <a:solidFill>
            <a:schemeClr val="tx1"/>
          </a:solidFill>
          <a:latin typeface="+mn-lt"/>
          <a:ea typeface="+mn-ea"/>
          <a:cs typeface="+mn-cs"/>
        </a:defRPr>
      </a:lvl3pPr>
      <a:lvl4pPr marL="1097280" indent="-274320" algn="l" defTabSz="1218987" rtl="0" eaLnBrk="1" latinLnBrk="0" hangingPunct="1">
        <a:lnSpc>
          <a:spcPct val="90000"/>
        </a:lnSpc>
        <a:spcBef>
          <a:spcPts val="800"/>
        </a:spcBef>
        <a:buClr>
          <a:schemeClr val="tx2"/>
        </a:buClr>
        <a:buSzPct val="100000"/>
        <a:buFont typeface="Cambria" pitchFamily="18" charset="0"/>
        <a:buChar char="–"/>
        <a:defRPr sz="1800" kern="1200">
          <a:solidFill>
            <a:schemeClr val="tx1"/>
          </a:solidFill>
          <a:latin typeface="+mn-lt"/>
          <a:ea typeface="+mn-ea"/>
          <a:cs typeface="+mn-cs"/>
        </a:defRPr>
      </a:lvl4pPr>
      <a:lvl5pPr marL="1371600" indent="-274320" algn="l" defTabSz="1218987" rtl="0" eaLnBrk="1" latinLnBrk="0" hangingPunct="1">
        <a:lnSpc>
          <a:spcPct val="90000"/>
        </a:lnSpc>
        <a:spcBef>
          <a:spcPts val="800"/>
        </a:spcBef>
        <a:buClr>
          <a:schemeClr val="tx2"/>
        </a:buClr>
        <a:buFont typeface="Arial" pitchFamily="34" charset="0"/>
        <a:buChar char="•"/>
        <a:defRPr sz="1600" kern="1200">
          <a:solidFill>
            <a:schemeClr val="tx1"/>
          </a:solidFill>
          <a:latin typeface="+mn-lt"/>
          <a:ea typeface="+mn-ea"/>
          <a:cs typeface="+mn-cs"/>
        </a:defRPr>
      </a:lvl5pPr>
      <a:lvl6pPr marL="1645920" indent="-274320" algn="l" defTabSz="1218987" rtl="0" eaLnBrk="1" latinLnBrk="0" hangingPunct="1">
        <a:lnSpc>
          <a:spcPct val="90000"/>
        </a:lnSpc>
        <a:spcBef>
          <a:spcPts val="800"/>
        </a:spcBef>
        <a:buClr>
          <a:schemeClr val="tx2"/>
        </a:buClr>
        <a:buSzPct val="100000"/>
        <a:buFont typeface="Cambria" pitchFamily="18" charset="0"/>
        <a:buChar char="–"/>
        <a:defRPr sz="1600" kern="1200">
          <a:solidFill>
            <a:schemeClr val="tx1"/>
          </a:solidFill>
          <a:latin typeface="+mn-lt"/>
          <a:ea typeface="+mn-ea"/>
          <a:cs typeface="+mn-cs"/>
        </a:defRPr>
      </a:lvl6pPr>
      <a:lvl7pPr marL="1920240" indent="-274320" algn="l" defTabSz="1218987" rtl="0" eaLnBrk="1" latinLnBrk="0" hangingPunct="1">
        <a:lnSpc>
          <a:spcPct val="90000"/>
        </a:lnSpc>
        <a:spcBef>
          <a:spcPts val="800"/>
        </a:spcBef>
        <a:buClr>
          <a:schemeClr val="tx2"/>
        </a:buClr>
        <a:buFont typeface="Arial" pitchFamily="34" charset="0"/>
        <a:buChar char="•"/>
        <a:defRPr sz="1600" kern="1200">
          <a:solidFill>
            <a:schemeClr val="tx1"/>
          </a:solidFill>
          <a:latin typeface="+mn-lt"/>
          <a:ea typeface="+mn-ea"/>
          <a:cs typeface="+mn-cs"/>
        </a:defRPr>
      </a:lvl7pPr>
      <a:lvl8pPr marL="2194560" indent="-274320" algn="l" defTabSz="1218987" rtl="0" eaLnBrk="1" latinLnBrk="0" hangingPunct="1">
        <a:lnSpc>
          <a:spcPct val="90000"/>
        </a:lnSpc>
        <a:spcBef>
          <a:spcPts val="800"/>
        </a:spcBef>
        <a:buClr>
          <a:schemeClr val="tx2"/>
        </a:buClr>
        <a:buSzPct val="100000"/>
        <a:buFont typeface="Cambria" pitchFamily="18" charset="0"/>
        <a:buChar char="–"/>
        <a:defRPr sz="1600" kern="1200">
          <a:solidFill>
            <a:schemeClr val="tx1"/>
          </a:solidFill>
          <a:latin typeface="+mn-lt"/>
          <a:ea typeface="+mn-ea"/>
          <a:cs typeface="+mn-cs"/>
        </a:defRPr>
      </a:lvl8pPr>
      <a:lvl9pPr marL="2468880" indent="-274320" algn="l" defTabSz="1218987" rtl="0" eaLnBrk="1" latinLnBrk="0" hangingPunct="1">
        <a:lnSpc>
          <a:spcPct val="90000"/>
        </a:lnSpc>
        <a:spcBef>
          <a:spcPts val="800"/>
        </a:spcBef>
        <a:buClr>
          <a:schemeClr val="tx2"/>
        </a:buClr>
        <a:buFont typeface="Arial" pitchFamily="34" charset="0"/>
        <a:buChar char="•"/>
        <a:defRPr sz="1600" kern="1200">
          <a:solidFill>
            <a:schemeClr val="tx1"/>
          </a:solidFill>
          <a:latin typeface="+mn-lt"/>
          <a:ea typeface="+mn-ea"/>
          <a:cs typeface="+mn-cs"/>
        </a:defRPr>
      </a:lvl9pPr>
    </p:bodyStyle>
    <p:otherStyle>
      <a:defPPr>
        <a:defRPr/>
      </a:defPPr>
      <a:lvl1pPr marL="0" algn="l" defTabSz="1218987" rtl="0" eaLnBrk="1" latinLnBrk="0" hangingPunct="1">
        <a:defRPr sz="2400" kern="1200">
          <a:solidFill>
            <a:schemeClr val="tx1"/>
          </a:solidFill>
          <a:latin typeface="+mn-lt"/>
          <a:ea typeface="+mn-ea"/>
          <a:cs typeface="+mn-cs"/>
        </a:defRPr>
      </a:lvl1pPr>
      <a:lvl2pPr marL="609493" algn="l" defTabSz="1218987" rtl="0" eaLnBrk="1" latinLnBrk="0" hangingPunct="1">
        <a:defRPr sz="2400" kern="1200">
          <a:solidFill>
            <a:schemeClr val="tx1"/>
          </a:solidFill>
          <a:latin typeface="+mn-lt"/>
          <a:ea typeface="+mn-ea"/>
          <a:cs typeface="+mn-cs"/>
        </a:defRPr>
      </a:lvl2pPr>
      <a:lvl3pPr marL="1218987" algn="l" defTabSz="1218987" rtl="0" eaLnBrk="1" latinLnBrk="0" hangingPunct="1">
        <a:defRPr sz="2400" kern="1200">
          <a:solidFill>
            <a:schemeClr val="tx1"/>
          </a:solidFill>
          <a:latin typeface="+mn-lt"/>
          <a:ea typeface="+mn-ea"/>
          <a:cs typeface="+mn-cs"/>
        </a:defRPr>
      </a:lvl3pPr>
      <a:lvl4pPr marL="1828480" algn="l" defTabSz="1218987" rtl="0" eaLnBrk="1" latinLnBrk="0" hangingPunct="1">
        <a:defRPr sz="2400" kern="1200">
          <a:solidFill>
            <a:schemeClr val="tx1"/>
          </a:solidFill>
          <a:latin typeface="+mn-lt"/>
          <a:ea typeface="+mn-ea"/>
          <a:cs typeface="+mn-cs"/>
        </a:defRPr>
      </a:lvl4pPr>
      <a:lvl5pPr marL="2437973" algn="l" defTabSz="1218987" rtl="0" eaLnBrk="1" latinLnBrk="0" hangingPunct="1">
        <a:defRPr sz="2400" kern="1200">
          <a:solidFill>
            <a:schemeClr val="tx1"/>
          </a:solidFill>
          <a:latin typeface="+mn-lt"/>
          <a:ea typeface="+mn-ea"/>
          <a:cs typeface="+mn-cs"/>
        </a:defRPr>
      </a:lvl5pPr>
      <a:lvl6pPr marL="3047467" algn="l" defTabSz="1218987" rtl="0" eaLnBrk="1" latinLnBrk="0" hangingPunct="1">
        <a:defRPr sz="2400" kern="1200">
          <a:solidFill>
            <a:schemeClr val="tx1"/>
          </a:solidFill>
          <a:latin typeface="+mn-lt"/>
          <a:ea typeface="+mn-ea"/>
          <a:cs typeface="+mn-cs"/>
        </a:defRPr>
      </a:lvl6pPr>
      <a:lvl7pPr marL="3656960" algn="l" defTabSz="1218987" rtl="0" eaLnBrk="1" latinLnBrk="0" hangingPunct="1">
        <a:defRPr sz="2400" kern="1200">
          <a:solidFill>
            <a:schemeClr val="tx1"/>
          </a:solidFill>
          <a:latin typeface="+mn-lt"/>
          <a:ea typeface="+mn-ea"/>
          <a:cs typeface="+mn-cs"/>
        </a:defRPr>
      </a:lvl7pPr>
      <a:lvl8pPr marL="4266453" algn="l" defTabSz="1218987" rtl="0" eaLnBrk="1" latinLnBrk="0" hangingPunct="1">
        <a:defRPr sz="2400" kern="1200">
          <a:solidFill>
            <a:schemeClr val="tx1"/>
          </a:solidFill>
          <a:latin typeface="+mn-lt"/>
          <a:ea typeface="+mn-ea"/>
          <a:cs typeface="+mn-cs"/>
        </a:defRPr>
      </a:lvl8pPr>
      <a:lvl9pPr marL="4875947" algn="l" defTabSz="1218987" rtl="0" eaLnBrk="1" latinLnBrk="0" hangingPunct="1">
        <a:defRPr sz="24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3839">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a:extLst>
              <a:ext uri="{FF2B5EF4-FFF2-40B4-BE49-F238E27FC236}">
                <a16:creationId xmlns:a16="http://schemas.microsoft.com/office/drawing/2014/main" id="{60CBBEF7-AE35-464A-9312-CC070540C69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2413" y="0"/>
            <a:ext cx="9144000"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738525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7471804-77CD-BF1B-C7C6-7CF97C4CD338}"/>
              </a:ext>
            </a:extLst>
          </p:cNvPr>
          <p:cNvSpPr txBox="1"/>
          <p:nvPr/>
        </p:nvSpPr>
        <p:spPr>
          <a:xfrm>
            <a:off x="112712" y="751344"/>
            <a:ext cx="11963400" cy="5355312"/>
          </a:xfrm>
          <a:prstGeom prst="rect">
            <a:avLst/>
          </a:prstGeom>
          <a:noFill/>
        </p:spPr>
        <p:txBody>
          <a:bodyPr wrap="square">
            <a:spAutoFit/>
          </a:bodyPr>
          <a:lstStyle/>
          <a:p>
            <a:r>
              <a:rPr lang="en-US" sz="3700" b="1" baseline="30000" dirty="0">
                <a:effectLst/>
                <a:latin typeface="Maiandra GD" panose="020E0502030308020204" pitchFamily="34" charset="0"/>
              </a:rPr>
              <a:t>38 </a:t>
            </a:r>
            <a:r>
              <a:rPr lang="en-US" sz="3700" b="1" dirty="0">
                <a:effectLst/>
                <a:latin typeface="Maiandra GD" panose="020E0502030308020204" pitchFamily="34" charset="0"/>
              </a:rPr>
              <a:t>So Jesus, again deeply moved within [to the point of anger], approached the tomb. It was a cave, and a boulder was lying against it [to cover the entrance]. </a:t>
            </a:r>
          </a:p>
          <a:p>
            <a:r>
              <a:rPr lang="en-US" sz="3700" b="1" baseline="30000" dirty="0">
                <a:effectLst/>
                <a:latin typeface="Maiandra GD" panose="020E0502030308020204" pitchFamily="34" charset="0"/>
              </a:rPr>
              <a:t>39 </a:t>
            </a:r>
            <a:r>
              <a:rPr lang="en-US" sz="3700" b="1" dirty="0">
                <a:effectLst/>
                <a:latin typeface="Maiandra GD" panose="020E0502030308020204" pitchFamily="34" charset="0"/>
              </a:rPr>
              <a:t>Jesus said, “Take away the stone.” Martha, the sister of the dead man, said to Him, “Lord, by this time there will be an offensive odor, for he has been dead four days! [It is hopeless!]” </a:t>
            </a:r>
            <a:r>
              <a:rPr lang="en-US" sz="3700" b="1" baseline="30000" dirty="0">
                <a:effectLst/>
                <a:latin typeface="Maiandra GD" panose="020E0502030308020204" pitchFamily="34" charset="0"/>
              </a:rPr>
              <a:t>40 </a:t>
            </a:r>
            <a:r>
              <a:rPr lang="en-US" sz="3700" b="1" dirty="0">
                <a:effectLst/>
                <a:latin typeface="Maiandra GD" panose="020E0502030308020204" pitchFamily="34" charset="0"/>
              </a:rPr>
              <a:t>Jesus said to her, “Did I not say to you that if you believe [in Me], you will see the glory of God [the expression of His excellence]?”</a:t>
            </a:r>
            <a:endParaRPr lang="en-US" sz="3700" b="1" dirty="0">
              <a:latin typeface="Maiandra GD" panose="020E0502030308020204" pitchFamily="34" charset="0"/>
            </a:endParaRPr>
          </a:p>
        </p:txBody>
      </p:sp>
    </p:spTree>
    <p:extLst>
      <p:ext uri="{BB962C8B-B14F-4D97-AF65-F5344CB8AC3E}">
        <p14:creationId xmlns:p14="http://schemas.microsoft.com/office/powerpoint/2010/main" val="23759930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C7E6253-28A2-7C6C-776F-32993F838108}"/>
              </a:ext>
            </a:extLst>
          </p:cNvPr>
          <p:cNvSpPr txBox="1"/>
          <p:nvPr/>
        </p:nvSpPr>
        <p:spPr>
          <a:xfrm>
            <a:off x="74612" y="335845"/>
            <a:ext cx="12114213" cy="6186309"/>
          </a:xfrm>
          <a:prstGeom prst="rect">
            <a:avLst/>
          </a:prstGeom>
          <a:noFill/>
        </p:spPr>
        <p:txBody>
          <a:bodyPr wrap="square">
            <a:spAutoFit/>
          </a:bodyPr>
          <a:lstStyle/>
          <a:p>
            <a:r>
              <a:rPr lang="en-US" sz="3600" b="1" baseline="30000" dirty="0">
                <a:effectLst/>
                <a:latin typeface="Maiandra GD" panose="020E0502030308020204" pitchFamily="34" charset="0"/>
              </a:rPr>
              <a:t>41 </a:t>
            </a:r>
            <a:r>
              <a:rPr lang="en-US" sz="3600" b="1" dirty="0">
                <a:effectLst/>
                <a:latin typeface="Maiandra GD" panose="020E0502030308020204" pitchFamily="34" charset="0"/>
              </a:rPr>
              <a:t>So they took away the stone. And Jesus raised His eyes [toward heaven] and said, “Father, I thank You that You have heard Me. </a:t>
            </a:r>
            <a:r>
              <a:rPr lang="en-US" sz="3600" b="1" baseline="30000" dirty="0">
                <a:effectLst/>
                <a:latin typeface="Maiandra GD" panose="020E0502030308020204" pitchFamily="34" charset="0"/>
              </a:rPr>
              <a:t>42 </a:t>
            </a:r>
            <a:r>
              <a:rPr lang="en-US" sz="3600" b="1" dirty="0">
                <a:effectLst/>
                <a:latin typeface="Maiandra GD" panose="020E0502030308020204" pitchFamily="34" charset="0"/>
              </a:rPr>
              <a:t>I knew that You always hear Me and </a:t>
            </a:r>
          </a:p>
          <a:p>
            <a:r>
              <a:rPr lang="en-US" sz="3600" b="1" dirty="0">
                <a:effectLst/>
                <a:latin typeface="Maiandra GD" panose="020E0502030308020204" pitchFamily="34" charset="0"/>
              </a:rPr>
              <a:t>listen to Me; but I have said this because of the people standing around, so that they may believe that You have sent Me [and that You have made Me Your representative]”</a:t>
            </a:r>
          </a:p>
          <a:p>
            <a:r>
              <a:rPr lang="en-US" sz="3600" b="1" baseline="30000" dirty="0">
                <a:effectLst/>
                <a:latin typeface="Maiandra GD" panose="020E0502030308020204" pitchFamily="34" charset="0"/>
              </a:rPr>
              <a:t>43 </a:t>
            </a:r>
            <a:r>
              <a:rPr lang="en-US" sz="3600" b="1" dirty="0">
                <a:effectLst/>
                <a:latin typeface="Maiandra GD" panose="020E0502030308020204" pitchFamily="34" charset="0"/>
              </a:rPr>
              <a:t>When He had said this, He shouted with a loud voice, </a:t>
            </a:r>
          </a:p>
          <a:p>
            <a:r>
              <a:rPr lang="en-US" sz="3600" b="1" dirty="0">
                <a:effectLst/>
                <a:latin typeface="Maiandra GD" panose="020E0502030308020204" pitchFamily="34" charset="0"/>
              </a:rPr>
              <a:t>“Lazarus, come out!” </a:t>
            </a:r>
            <a:r>
              <a:rPr lang="en-US" sz="3600" b="1" baseline="30000" dirty="0">
                <a:effectLst/>
                <a:latin typeface="Maiandra GD" panose="020E0502030308020204" pitchFamily="34" charset="0"/>
              </a:rPr>
              <a:t>44 </a:t>
            </a:r>
            <a:r>
              <a:rPr lang="en-US" sz="3600" b="1" dirty="0">
                <a:effectLst/>
                <a:latin typeface="Maiandra GD" panose="020E0502030308020204" pitchFamily="34" charset="0"/>
              </a:rPr>
              <a:t>Out came the man who had been dead, his hands and feet tightly wrapped in burial cloths </a:t>
            </a:r>
          </a:p>
          <a:p>
            <a:r>
              <a:rPr lang="en-US" sz="3600" b="1" dirty="0">
                <a:effectLst/>
                <a:latin typeface="Maiandra GD" panose="020E0502030308020204" pitchFamily="34" charset="0"/>
              </a:rPr>
              <a:t>(linen strips), and with a [burial] cloth wrapped around his face. Jesus said to them, “Unwrap him and release him.”</a:t>
            </a:r>
            <a:endParaRPr lang="en-US" sz="3600" b="1" dirty="0">
              <a:latin typeface="Maiandra GD" panose="020E0502030308020204" pitchFamily="34" charset="0"/>
            </a:endParaRPr>
          </a:p>
        </p:txBody>
      </p:sp>
    </p:spTree>
    <p:extLst>
      <p:ext uri="{BB962C8B-B14F-4D97-AF65-F5344CB8AC3E}">
        <p14:creationId xmlns:p14="http://schemas.microsoft.com/office/powerpoint/2010/main" val="22930962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5B91F17-A330-BD05-6482-6B380BF94336}"/>
              </a:ext>
            </a:extLst>
          </p:cNvPr>
          <p:cNvSpPr txBox="1"/>
          <p:nvPr/>
        </p:nvSpPr>
        <p:spPr>
          <a:xfrm>
            <a:off x="74612" y="2770328"/>
            <a:ext cx="12039600" cy="661720"/>
          </a:xfrm>
          <a:prstGeom prst="rect">
            <a:avLst/>
          </a:prstGeom>
          <a:noFill/>
        </p:spPr>
        <p:txBody>
          <a:bodyPr wrap="square">
            <a:spAutoFit/>
          </a:bodyPr>
          <a:lstStyle/>
          <a:p>
            <a:r>
              <a:rPr lang="en-US" sz="3700" b="1" i="0" baseline="30000" dirty="0">
                <a:effectLst/>
                <a:latin typeface="Maiandra GD" panose="020E0502030308020204" pitchFamily="34" charset="0"/>
              </a:rPr>
              <a:t>53 </a:t>
            </a:r>
            <a:r>
              <a:rPr lang="en-US" sz="3700" b="1" i="0" dirty="0">
                <a:effectLst/>
                <a:latin typeface="Maiandra GD" panose="020E0502030308020204" pitchFamily="34" charset="0"/>
              </a:rPr>
              <a:t>So from that day on they planned</a:t>
            </a:r>
            <a:r>
              <a:rPr lang="en-US" sz="3700" b="1" dirty="0">
                <a:latin typeface="Maiandra GD" panose="020E0502030308020204" pitchFamily="34" charset="0"/>
              </a:rPr>
              <a:t> </a:t>
            </a:r>
            <a:r>
              <a:rPr lang="en-US" sz="3700" b="1" i="0" dirty="0">
                <a:effectLst/>
                <a:latin typeface="Maiandra GD" panose="020E0502030308020204" pitchFamily="34" charset="0"/>
              </a:rPr>
              <a:t>together to kill Him.</a:t>
            </a:r>
            <a:endParaRPr lang="en-US" sz="3700" b="1" dirty="0">
              <a:latin typeface="Maiandra GD" panose="020E0502030308020204" pitchFamily="34" charset="0"/>
            </a:endParaRPr>
          </a:p>
        </p:txBody>
      </p:sp>
    </p:spTree>
    <p:extLst>
      <p:ext uri="{BB962C8B-B14F-4D97-AF65-F5344CB8AC3E}">
        <p14:creationId xmlns:p14="http://schemas.microsoft.com/office/powerpoint/2010/main" val="37875538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gradFill flip="none" rotWithShape="1">
          <a:gsLst>
            <a:gs pos="17000">
              <a:srgbClr val="993366"/>
            </a:gs>
            <a:gs pos="72000">
              <a:srgbClr val="800080"/>
            </a:gs>
            <a:gs pos="100000">
              <a:srgbClr val="660066"/>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10" name="Subtitle 1">
            <a:extLst>
              <a:ext uri="{FF2B5EF4-FFF2-40B4-BE49-F238E27FC236}">
                <a16:creationId xmlns:a16="http://schemas.microsoft.com/office/drawing/2014/main" id="{7A48F363-19BE-24FF-9F02-3CED64041221}"/>
              </a:ext>
            </a:extLst>
          </p:cNvPr>
          <p:cNvSpPr>
            <a:spLocks noGrp="1"/>
          </p:cNvSpPr>
          <p:nvPr/>
        </p:nvSpPr>
        <p:spPr>
          <a:xfrm>
            <a:off x="0" y="4139532"/>
            <a:ext cx="12188825" cy="2566068"/>
          </a:xfrm>
          <a:prstGeom prst="rect">
            <a:avLst/>
          </a:prstGeom>
        </p:spPr>
        <p:txBody>
          <a:bodyPr vert="horz" lIns="121931" tIns="60965" rIns="121931" bIns="60965" rtlCol="0">
            <a:normAutofit/>
          </a:bodyPr>
          <a:lstStyle>
            <a:defPPr>
              <a:defRPr lang="en-US"/>
            </a:defPPr>
            <a:lvl1pPr marL="0" algn="l" defTabSz="1218987" rtl="0" eaLnBrk="1" latinLnBrk="0" hangingPunct="1">
              <a:defRPr sz="2400" kern="1200">
                <a:solidFill>
                  <a:schemeClr val="tx1"/>
                </a:solidFill>
                <a:latin typeface="+mn-lt"/>
                <a:ea typeface="+mn-ea"/>
                <a:cs typeface="+mn-cs"/>
              </a:defRPr>
            </a:lvl1pPr>
            <a:lvl2pPr marL="609493" algn="l" defTabSz="1218987" rtl="0" eaLnBrk="1" latinLnBrk="0" hangingPunct="1">
              <a:defRPr sz="2400" kern="1200">
                <a:solidFill>
                  <a:schemeClr val="tx1"/>
                </a:solidFill>
                <a:latin typeface="+mn-lt"/>
                <a:ea typeface="+mn-ea"/>
                <a:cs typeface="+mn-cs"/>
              </a:defRPr>
            </a:lvl2pPr>
            <a:lvl3pPr marL="1218987" algn="l" defTabSz="1218987" rtl="0" eaLnBrk="1" latinLnBrk="0" hangingPunct="1">
              <a:defRPr sz="2400" kern="1200">
                <a:solidFill>
                  <a:schemeClr val="tx1"/>
                </a:solidFill>
                <a:latin typeface="+mn-lt"/>
                <a:ea typeface="+mn-ea"/>
                <a:cs typeface="+mn-cs"/>
              </a:defRPr>
            </a:lvl3pPr>
            <a:lvl4pPr marL="1828480" algn="l" defTabSz="1218987" rtl="0" eaLnBrk="1" latinLnBrk="0" hangingPunct="1">
              <a:defRPr sz="2400" kern="1200">
                <a:solidFill>
                  <a:schemeClr val="tx1"/>
                </a:solidFill>
                <a:latin typeface="+mn-lt"/>
                <a:ea typeface="+mn-ea"/>
                <a:cs typeface="+mn-cs"/>
              </a:defRPr>
            </a:lvl4pPr>
            <a:lvl5pPr marL="2437973" algn="l" defTabSz="1218987" rtl="0" eaLnBrk="1" latinLnBrk="0" hangingPunct="1">
              <a:defRPr sz="2400" kern="1200">
                <a:solidFill>
                  <a:schemeClr val="tx1"/>
                </a:solidFill>
                <a:latin typeface="+mn-lt"/>
                <a:ea typeface="+mn-ea"/>
                <a:cs typeface="+mn-cs"/>
              </a:defRPr>
            </a:lvl5pPr>
            <a:lvl6pPr marL="3047467" algn="l" defTabSz="1218987" rtl="0" eaLnBrk="1" latinLnBrk="0" hangingPunct="1">
              <a:defRPr sz="2400" kern="1200">
                <a:solidFill>
                  <a:schemeClr val="tx1"/>
                </a:solidFill>
                <a:latin typeface="+mn-lt"/>
                <a:ea typeface="+mn-ea"/>
                <a:cs typeface="+mn-cs"/>
              </a:defRPr>
            </a:lvl6pPr>
            <a:lvl7pPr marL="3656960" algn="l" defTabSz="1218987" rtl="0" eaLnBrk="1" latinLnBrk="0" hangingPunct="1">
              <a:defRPr sz="2400" kern="1200">
                <a:solidFill>
                  <a:schemeClr val="tx1"/>
                </a:solidFill>
                <a:latin typeface="+mn-lt"/>
                <a:ea typeface="+mn-ea"/>
                <a:cs typeface="+mn-cs"/>
              </a:defRPr>
            </a:lvl7pPr>
            <a:lvl8pPr marL="4266453" algn="l" defTabSz="1218987" rtl="0" eaLnBrk="1" latinLnBrk="0" hangingPunct="1">
              <a:defRPr sz="2400" kern="1200">
                <a:solidFill>
                  <a:schemeClr val="tx1"/>
                </a:solidFill>
                <a:latin typeface="+mn-lt"/>
                <a:ea typeface="+mn-ea"/>
                <a:cs typeface="+mn-cs"/>
              </a:defRPr>
            </a:lvl8pPr>
            <a:lvl9pPr marL="4875947" algn="l" defTabSz="1218987" rtl="0" eaLnBrk="1" latinLnBrk="0" hangingPunct="1">
              <a:defRPr sz="2400" kern="1200">
                <a:solidFill>
                  <a:schemeClr val="tx1"/>
                </a:solidFill>
                <a:latin typeface="+mn-lt"/>
                <a:ea typeface="+mn-ea"/>
                <a:cs typeface="+mn-cs"/>
              </a:defRPr>
            </a:lvl9pPr>
          </a:lstStyle>
          <a:p>
            <a:pPr marL="0" marR="0" lvl="0" indent="0" algn="ctr" defTabSz="1218987" rtl="0" eaLnBrk="1" fontAlgn="auto" latinLnBrk="0" hangingPunct="1">
              <a:lnSpc>
                <a:spcPct val="150000"/>
              </a:lnSpc>
              <a:spcBef>
                <a:spcPts val="0"/>
              </a:spcBef>
              <a:spcAft>
                <a:spcPts val="0"/>
              </a:spcAft>
              <a:buClrTx/>
              <a:buSzTx/>
              <a:buFontTx/>
              <a:buNone/>
              <a:tabLst/>
              <a:defRPr/>
            </a:pPr>
            <a:r>
              <a:rPr kumimoji="0" lang="en-US" sz="3201" b="1" i="0" u="none" strike="noStrike" kern="1200" cap="none" spc="0" normalizeH="0" baseline="0" noProof="0" dirty="0">
                <a:ln>
                  <a:noFill/>
                </a:ln>
                <a:solidFill>
                  <a:prstClr val="white"/>
                </a:solidFill>
                <a:effectLst/>
                <a:uLnTx/>
                <a:uFillTx/>
                <a:latin typeface="Maiandra GD" panose="020E0502030308020204" pitchFamily="34" charset="0"/>
                <a:ea typeface="+mn-ea"/>
                <a:cs typeface="+mn-cs"/>
              </a:rPr>
              <a:t>Today’s Scripture:</a:t>
            </a:r>
          </a:p>
          <a:p>
            <a:pPr marL="0" marR="0" lvl="0" indent="0" algn="ctr" defTabSz="1218987" rtl="0" eaLnBrk="1" fontAlgn="auto" latinLnBrk="0" hangingPunct="1">
              <a:lnSpc>
                <a:spcPct val="150000"/>
              </a:lnSpc>
              <a:spcBef>
                <a:spcPts val="0"/>
              </a:spcBef>
              <a:spcAft>
                <a:spcPts val="0"/>
              </a:spcAft>
              <a:buClrTx/>
              <a:buSzTx/>
              <a:buFontTx/>
              <a:buNone/>
              <a:tabLst/>
              <a:defRPr/>
            </a:pPr>
            <a:r>
              <a:rPr kumimoji="0" lang="en-US" sz="3601" b="1" i="0" u="none" strike="noStrike" kern="1200" cap="none" spc="0" normalizeH="0" baseline="0" noProof="0" dirty="0">
                <a:ln>
                  <a:noFill/>
                </a:ln>
                <a:solidFill>
                  <a:prstClr val="white"/>
                </a:solidFill>
                <a:effectLst/>
                <a:uLnTx/>
                <a:uFillTx/>
                <a:latin typeface="Maiandra GD" panose="020E0502030308020204" pitchFamily="34" charset="0"/>
                <a:ea typeface="+mn-ea"/>
                <a:cs typeface="+mn-cs"/>
              </a:rPr>
              <a:t>| John 11 |</a:t>
            </a:r>
            <a:endParaRPr kumimoji="0" lang="en-US" sz="3400" b="1" i="0" u="none" strike="noStrike" kern="1200" cap="none" spc="0" normalizeH="0" baseline="0" noProof="0" dirty="0">
              <a:ln>
                <a:noFill/>
              </a:ln>
              <a:solidFill>
                <a:prstClr val="white"/>
              </a:solidFill>
              <a:effectLst/>
              <a:uLnTx/>
              <a:uFillTx/>
              <a:latin typeface="Maiandra GD" panose="020E0502030308020204" pitchFamily="34" charset="0"/>
              <a:ea typeface="+mn-ea"/>
              <a:cs typeface="+mn-cs"/>
            </a:endParaRPr>
          </a:p>
          <a:p>
            <a:pPr marL="0" marR="0" lvl="0" indent="0" algn="ctr" defTabSz="1218987" rtl="0" eaLnBrk="1" fontAlgn="auto" latinLnBrk="0" hangingPunct="1">
              <a:lnSpc>
                <a:spcPct val="150000"/>
              </a:lnSpc>
              <a:spcBef>
                <a:spcPts val="0"/>
              </a:spcBef>
              <a:spcAft>
                <a:spcPts val="0"/>
              </a:spcAft>
              <a:buClrTx/>
              <a:buSzTx/>
              <a:buFontTx/>
              <a:buNone/>
              <a:tabLst/>
              <a:defRPr/>
            </a:pPr>
            <a:r>
              <a:rPr kumimoji="0" lang="en-US" sz="3201" b="1" i="1" u="none" strike="noStrike" kern="1200" cap="none" spc="0" normalizeH="0" baseline="0" noProof="0" dirty="0">
                <a:ln>
                  <a:noFill/>
                </a:ln>
                <a:solidFill>
                  <a:prstClr val="white"/>
                </a:solidFill>
                <a:effectLst/>
                <a:uLnTx/>
                <a:uFillTx/>
                <a:latin typeface="Maiandra GD" panose="020E0502030308020204" pitchFamily="34" charset="0"/>
                <a:ea typeface="+mn-ea"/>
                <a:cs typeface="+mn-cs"/>
              </a:rPr>
              <a:t>~ Amplified Bible ~</a:t>
            </a:r>
          </a:p>
        </p:txBody>
      </p:sp>
      <p:grpSp>
        <p:nvGrpSpPr>
          <p:cNvPr id="5" name="Group 4">
            <a:extLst>
              <a:ext uri="{FF2B5EF4-FFF2-40B4-BE49-F238E27FC236}">
                <a16:creationId xmlns:a16="http://schemas.microsoft.com/office/drawing/2014/main" id="{6AF7285F-93E0-E09A-3DF7-D946BBCB3092}"/>
              </a:ext>
            </a:extLst>
          </p:cNvPr>
          <p:cNvGrpSpPr/>
          <p:nvPr/>
        </p:nvGrpSpPr>
        <p:grpSpPr>
          <a:xfrm>
            <a:off x="-1588" y="2057400"/>
            <a:ext cx="12115782" cy="1782026"/>
            <a:chOff x="919903" y="1752600"/>
            <a:chExt cx="10287000" cy="1782026"/>
          </a:xfrm>
        </p:grpSpPr>
        <p:sp>
          <p:nvSpPr>
            <p:cNvPr id="2" name="TextBox 1">
              <a:extLst>
                <a:ext uri="{FF2B5EF4-FFF2-40B4-BE49-F238E27FC236}">
                  <a16:creationId xmlns:a16="http://schemas.microsoft.com/office/drawing/2014/main" id="{F4315238-42E0-4969-3603-06C0BC29D84A}"/>
                </a:ext>
              </a:extLst>
            </p:cNvPr>
            <p:cNvSpPr txBox="1"/>
            <p:nvPr/>
          </p:nvSpPr>
          <p:spPr>
            <a:xfrm>
              <a:off x="919903" y="1752600"/>
              <a:ext cx="10287000" cy="1782026"/>
            </a:xfrm>
            <a:prstGeom prst="rect">
              <a:avLst/>
            </a:prstGeom>
            <a:noFill/>
          </p:spPr>
          <p:txBody>
            <a:bodyPr wrap="square" rtlCol="0">
              <a:spAutoFit/>
            </a:bodyPr>
            <a:lstStyle/>
            <a:p>
              <a:pPr marL="0" marR="0" lvl="0" indent="0" algn="ctr" defTabSz="1218987" rtl="0" eaLnBrk="1" fontAlgn="auto" latinLnBrk="0" hangingPunct="1">
                <a:lnSpc>
                  <a:spcPct val="90000"/>
                </a:lnSpc>
                <a:spcBef>
                  <a:spcPts val="0"/>
                </a:spcBef>
                <a:spcAft>
                  <a:spcPts val="0"/>
                </a:spcAft>
                <a:buClrTx/>
                <a:buSzTx/>
                <a:buFontTx/>
                <a:buNone/>
                <a:tabLst/>
                <a:defRPr/>
              </a:pPr>
              <a:r>
                <a:rPr kumimoji="0" lang="en-US" sz="4800" b="1" i="0" u="none" strike="noStrike" kern="1200" cap="none" spc="0" normalizeH="0" baseline="0" noProof="0" dirty="0">
                  <a:ln>
                    <a:noFill/>
                  </a:ln>
                  <a:solidFill>
                    <a:prstClr val="white"/>
                  </a:solidFill>
                  <a:effectLst/>
                  <a:uLnTx/>
                  <a:uFillTx/>
                  <a:latin typeface="Californian FB" panose="0207040306080B030204" pitchFamily="18" charset="0"/>
                  <a:ea typeface="+mn-ea"/>
                  <a:cs typeface="+mn-cs"/>
                </a:rPr>
                <a:t>Easter: I Can Face Tomorrow, </a:t>
              </a:r>
              <a:r>
                <a:rPr lang="en-US" sz="4800" b="1" dirty="0">
                  <a:solidFill>
                    <a:prstClr val="white"/>
                  </a:solidFill>
                  <a:latin typeface="Californian FB" panose="0207040306080B030204" pitchFamily="18" charset="0"/>
                </a:rPr>
                <a:t>Lazarus</a:t>
              </a:r>
              <a:endParaRPr kumimoji="0" lang="en-US" sz="3200" b="1" i="0" u="none" strike="noStrike" kern="1200" cap="none" spc="0" normalizeH="0" baseline="0" noProof="0" dirty="0">
                <a:ln>
                  <a:noFill/>
                </a:ln>
                <a:solidFill>
                  <a:prstClr val="white"/>
                </a:solidFill>
                <a:effectLst/>
                <a:uLnTx/>
                <a:uFillTx/>
                <a:latin typeface="Californian FB" panose="0207040306080B030204" pitchFamily="18" charset="0"/>
                <a:ea typeface="+mn-ea"/>
                <a:cs typeface="+mn-cs"/>
              </a:endParaRPr>
            </a:p>
            <a:p>
              <a:pPr marL="0" marR="0" lvl="0" indent="0" algn="ctr" defTabSz="1218987" rtl="0" eaLnBrk="1" fontAlgn="auto" latinLnBrk="0" hangingPunct="1">
                <a:lnSpc>
                  <a:spcPct val="90000"/>
                </a:lnSpc>
                <a:spcBef>
                  <a:spcPts val="0"/>
                </a:spcBef>
                <a:spcAft>
                  <a:spcPts val="0"/>
                </a:spcAft>
                <a:buClrTx/>
                <a:buSzTx/>
                <a:buFontTx/>
                <a:buNone/>
                <a:tabLst/>
                <a:defRPr/>
              </a:pPr>
              <a:endParaRPr kumimoji="0" lang="en-US" sz="1400" b="1" i="0" u="none" strike="noStrike" kern="1200" cap="none" spc="0" normalizeH="0" baseline="0" noProof="0" dirty="0">
                <a:ln>
                  <a:noFill/>
                </a:ln>
                <a:solidFill>
                  <a:prstClr val="white"/>
                </a:solidFill>
                <a:effectLst/>
                <a:uLnTx/>
                <a:uFillTx/>
                <a:latin typeface="Californian FB" panose="0207040306080B030204" pitchFamily="18" charset="0"/>
                <a:ea typeface="+mn-ea"/>
                <a:cs typeface="+mn-cs"/>
              </a:endParaRPr>
            </a:p>
            <a:p>
              <a:pPr marL="0" marR="0" lvl="0" indent="0" algn="ctr" defTabSz="1218987" rtl="0" eaLnBrk="1" fontAlgn="auto" latinLnBrk="0" hangingPunct="1">
                <a:lnSpc>
                  <a:spcPct val="90000"/>
                </a:lnSpc>
                <a:spcBef>
                  <a:spcPts val="0"/>
                </a:spcBef>
                <a:spcAft>
                  <a:spcPts val="0"/>
                </a:spcAft>
                <a:buClrTx/>
                <a:buSzTx/>
                <a:buFontTx/>
                <a:buNone/>
                <a:tabLst/>
                <a:defRPr/>
              </a:pPr>
              <a:endParaRPr kumimoji="0" lang="en-US" sz="2800" b="1" i="0" u="none" strike="noStrike" kern="1200" cap="none" spc="0" normalizeH="0" baseline="0" noProof="0" dirty="0">
                <a:ln>
                  <a:noFill/>
                </a:ln>
                <a:solidFill>
                  <a:prstClr val="white"/>
                </a:solidFill>
                <a:effectLst/>
                <a:uLnTx/>
                <a:uFillTx/>
                <a:latin typeface="Californian FB" panose="0207040306080B030204" pitchFamily="18" charset="0"/>
                <a:ea typeface="+mn-ea"/>
                <a:cs typeface="+mn-cs"/>
              </a:endParaRPr>
            </a:p>
            <a:p>
              <a:pPr marL="0" marR="0" lvl="0" indent="0" algn="ctr" defTabSz="1218987" rtl="0" eaLnBrk="1" fontAlgn="auto" latinLnBrk="0" hangingPunct="1">
                <a:lnSpc>
                  <a:spcPct val="90000"/>
                </a:lnSpc>
                <a:spcBef>
                  <a:spcPts val="0"/>
                </a:spcBef>
                <a:spcAft>
                  <a:spcPts val="0"/>
                </a:spcAft>
                <a:buClrTx/>
                <a:buSzTx/>
                <a:buFontTx/>
                <a:buNone/>
                <a:tabLst/>
                <a:defRPr/>
              </a:pPr>
              <a:r>
                <a:rPr kumimoji="0" lang="en-US" sz="3200" b="1" i="0" u="none" strike="noStrike" kern="1200" cap="none" spc="0" normalizeH="0" baseline="0" noProof="0" dirty="0">
                  <a:ln>
                    <a:noFill/>
                  </a:ln>
                  <a:solidFill>
                    <a:prstClr val="white"/>
                  </a:solidFill>
                  <a:effectLst/>
                  <a:uLnTx/>
                  <a:uFillTx/>
                  <a:latin typeface="Californian FB" panose="0207040306080B030204" pitchFamily="18" charset="0"/>
                  <a:ea typeface="+mn-ea"/>
                  <a:cs typeface="+mn-cs"/>
                </a:rPr>
                <a:t>2024: Living a Life of Grace</a:t>
              </a:r>
              <a:endParaRPr kumimoji="0" lang="en-US" sz="4000" b="1" i="0" u="none" strike="noStrike" kern="1200" cap="none" spc="0" normalizeH="0" baseline="0" noProof="0" dirty="0">
                <a:ln>
                  <a:noFill/>
                </a:ln>
                <a:solidFill>
                  <a:prstClr val="white"/>
                </a:solidFill>
                <a:effectLst/>
                <a:uLnTx/>
                <a:uFillTx/>
                <a:latin typeface="Californian FB" panose="0207040306080B030204" pitchFamily="18" charset="0"/>
                <a:ea typeface="+mn-ea"/>
                <a:cs typeface="+mn-cs"/>
              </a:endParaRPr>
            </a:p>
          </p:txBody>
        </p:sp>
        <p:cxnSp>
          <p:nvCxnSpPr>
            <p:cNvPr id="4" name="Straight Connector 3">
              <a:extLst>
                <a:ext uri="{FF2B5EF4-FFF2-40B4-BE49-F238E27FC236}">
                  <a16:creationId xmlns:a16="http://schemas.microsoft.com/office/drawing/2014/main" id="{1F910858-3F41-9EC7-3E1A-73303E01B382}"/>
                </a:ext>
              </a:extLst>
            </p:cNvPr>
            <p:cNvCxnSpPr>
              <a:cxnSpLocks/>
            </p:cNvCxnSpPr>
            <p:nvPr/>
          </p:nvCxnSpPr>
          <p:spPr>
            <a:xfrm>
              <a:off x="1275734" y="2743200"/>
              <a:ext cx="9575335" cy="0"/>
            </a:xfrm>
            <a:prstGeom prst="line">
              <a:avLst/>
            </a:prstGeom>
            <a:ln w="57150">
              <a:solidFill>
                <a:schemeClr val="accent1">
                  <a:lumMod val="50000"/>
                </a:schemeClr>
              </a:solidFill>
            </a:ln>
          </p:spPr>
          <p:style>
            <a:lnRef idx="3">
              <a:schemeClr val="accent4"/>
            </a:lnRef>
            <a:fillRef idx="0">
              <a:schemeClr val="accent4"/>
            </a:fillRef>
            <a:effectRef idx="2">
              <a:schemeClr val="accent4"/>
            </a:effectRef>
            <a:fontRef idx="minor">
              <a:schemeClr val="tx1"/>
            </a:fontRef>
          </p:style>
        </p:cxnSp>
      </p:grpSp>
    </p:spTree>
    <p:extLst>
      <p:ext uri="{BB962C8B-B14F-4D97-AF65-F5344CB8AC3E}">
        <p14:creationId xmlns:p14="http://schemas.microsoft.com/office/powerpoint/2010/main" val="3869811129"/>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6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F0F4230-88D2-E86B-5189-1B219673192C}"/>
              </a:ext>
            </a:extLst>
          </p:cNvPr>
          <p:cNvSpPr txBox="1"/>
          <p:nvPr/>
        </p:nvSpPr>
        <p:spPr>
          <a:xfrm>
            <a:off x="74612" y="859065"/>
            <a:ext cx="12039600" cy="5139869"/>
          </a:xfrm>
          <a:prstGeom prst="rect">
            <a:avLst/>
          </a:prstGeom>
          <a:noFill/>
        </p:spPr>
        <p:txBody>
          <a:bodyPr wrap="square">
            <a:spAutoFit/>
          </a:bodyPr>
          <a:lstStyle/>
          <a:p>
            <a:pPr algn="l"/>
            <a:r>
              <a:rPr lang="en-US" sz="4000" b="1" i="1" u="sng" dirty="0">
                <a:effectLst/>
                <a:latin typeface="Maiandra GD" panose="020E0502030308020204" pitchFamily="34" charset="0"/>
              </a:rPr>
              <a:t>The Death and Resurrection of Lazarus</a:t>
            </a:r>
          </a:p>
          <a:p>
            <a:pPr algn="l"/>
            <a:endParaRPr lang="en-US" sz="2000" b="1" dirty="0">
              <a:effectLst/>
              <a:latin typeface="Maiandra GD" panose="020E0502030308020204" pitchFamily="34" charset="0"/>
            </a:endParaRPr>
          </a:p>
          <a:p>
            <a:pPr algn="l"/>
            <a:r>
              <a:rPr lang="en-US" sz="3700" b="1" dirty="0">
                <a:effectLst/>
                <a:latin typeface="Maiandra GD" panose="020E0502030308020204" pitchFamily="34" charset="0"/>
              </a:rPr>
              <a:t>11 Now a certain man named Lazarus was sick. He was from Bethany, the village where Mary and her sister Martha lived. </a:t>
            </a:r>
            <a:r>
              <a:rPr lang="en-US" sz="3700" b="1" baseline="30000" dirty="0">
                <a:effectLst/>
                <a:latin typeface="Maiandra GD" panose="020E0502030308020204" pitchFamily="34" charset="0"/>
              </a:rPr>
              <a:t>2 </a:t>
            </a:r>
            <a:r>
              <a:rPr lang="en-US" sz="3700" b="1" dirty="0">
                <a:effectLst/>
                <a:latin typeface="Maiandra GD" panose="020E0502030308020204" pitchFamily="34" charset="0"/>
              </a:rPr>
              <a:t>It was the Mary who anointed the Lord with perfume and wiped His feet with her hair, whose brother Lazarus was sick. </a:t>
            </a:r>
            <a:r>
              <a:rPr lang="en-US" sz="3700" b="1" baseline="30000" dirty="0">
                <a:effectLst/>
                <a:latin typeface="Maiandra GD" panose="020E0502030308020204" pitchFamily="34" charset="0"/>
              </a:rPr>
              <a:t>3 </a:t>
            </a:r>
            <a:r>
              <a:rPr lang="en-US" sz="3700" b="1" dirty="0">
                <a:effectLst/>
                <a:latin typeface="Maiandra GD" panose="020E0502030308020204" pitchFamily="34" charset="0"/>
              </a:rPr>
              <a:t>So the sisters sent word to Him, saying, “Lord, he [our brother and Your friend] whom You love is sick.”</a:t>
            </a:r>
          </a:p>
        </p:txBody>
      </p:sp>
    </p:spTree>
    <p:extLst>
      <p:ext uri="{BB962C8B-B14F-4D97-AF65-F5344CB8AC3E}">
        <p14:creationId xmlns:p14="http://schemas.microsoft.com/office/powerpoint/2010/main" val="18123709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BFE38E6-6AA6-9B11-BE63-C0C9891EEEB7}"/>
              </a:ext>
            </a:extLst>
          </p:cNvPr>
          <p:cNvSpPr txBox="1"/>
          <p:nvPr/>
        </p:nvSpPr>
        <p:spPr>
          <a:xfrm>
            <a:off x="74612" y="1043731"/>
            <a:ext cx="12039600" cy="4770537"/>
          </a:xfrm>
          <a:prstGeom prst="rect">
            <a:avLst/>
          </a:prstGeom>
          <a:noFill/>
        </p:spPr>
        <p:txBody>
          <a:bodyPr wrap="square">
            <a:spAutoFit/>
          </a:bodyPr>
          <a:lstStyle/>
          <a:p>
            <a:r>
              <a:rPr lang="en-US" sz="3700" b="1" dirty="0">
                <a:effectLst/>
                <a:latin typeface="Maiandra GD" panose="020E0502030308020204" pitchFamily="34" charset="0"/>
              </a:rPr>
              <a:t> </a:t>
            </a:r>
            <a:r>
              <a:rPr lang="en-US" sz="3700" b="1" baseline="30000" dirty="0">
                <a:effectLst/>
                <a:latin typeface="Maiandra GD" panose="020E0502030308020204" pitchFamily="34" charset="0"/>
              </a:rPr>
              <a:t>4 </a:t>
            </a:r>
            <a:r>
              <a:rPr lang="en-US" sz="3700" b="1" dirty="0">
                <a:effectLst/>
                <a:latin typeface="Maiandra GD" panose="020E0502030308020204" pitchFamily="34" charset="0"/>
              </a:rPr>
              <a:t>When Jesus heard this, He said, “This sickness will not end in death; but [on the contrary it is] for the glory </a:t>
            </a:r>
          </a:p>
          <a:p>
            <a:r>
              <a:rPr lang="en-US" sz="3700" b="1" dirty="0">
                <a:effectLst/>
                <a:latin typeface="Maiandra GD" panose="020E0502030308020204" pitchFamily="34" charset="0"/>
              </a:rPr>
              <a:t>and honor of God, so that the Son of God may be glorified by it.” </a:t>
            </a:r>
            <a:r>
              <a:rPr lang="en-US" sz="3700" b="1" baseline="30000" dirty="0">
                <a:effectLst/>
                <a:latin typeface="Maiandra GD" panose="020E0502030308020204" pitchFamily="34" charset="0"/>
              </a:rPr>
              <a:t>5 </a:t>
            </a:r>
            <a:r>
              <a:rPr lang="en-US" sz="3700" b="1" dirty="0">
                <a:effectLst/>
                <a:latin typeface="Maiandra GD" panose="020E0502030308020204" pitchFamily="34" charset="0"/>
              </a:rPr>
              <a:t>Now Jesus loved and was concerned about Martha and her sister and Lazarus [and considered them dear friends]. </a:t>
            </a:r>
            <a:r>
              <a:rPr lang="en-US" sz="3700" b="1" baseline="30000" dirty="0">
                <a:effectLst/>
                <a:latin typeface="Maiandra GD" panose="020E0502030308020204" pitchFamily="34" charset="0"/>
              </a:rPr>
              <a:t>6 </a:t>
            </a:r>
            <a:r>
              <a:rPr lang="en-US" sz="3700" b="1" dirty="0">
                <a:effectLst/>
                <a:latin typeface="Maiandra GD" panose="020E0502030308020204" pitchFamily="34" charset="0"/>
              </a:rPr>
              <a:t>So [even] when He heard that Lazarus was sick, He stayed in the same place two more days.</a:t>
            </a:r>
            <a:endParaRPr lang="en-US" sz="3700" b="1" dirty="0">
              <a:latin typeface="Maiandra GD" panose="020E0502030308020204" pitchFamily="34" charset="0"/>
            </a:endParaRPr>
          </a:p>
        </p:txBody>
      </p:sp>
    </p:spTree>
    <p:extLst>
      <p:ext uri="{BB962C8B-B14F-4D97-AF65-F5344CB8AC3E}">
        <p14:creationId xmlns:p14="http://schemas.microsoft.com/office/powerpoint/2010/main" val="13636724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44F3EA9-E6B6-B0BD-9C5D-AC72330F2D03}"/>
              </a:ext>
            </a:extLst>
          </p:cNvPr>
          <p:cNvSpPr txBox="1"/>
          <p:nvPr/>
        </p:nvSpPr>
        <p:spPr>
          <a:xfrm>
            <a:off x="74612" y="820593"/>
            <a:ext cx="12039600" cy="5216813"/>
          </a:xfrm>
          <a:prstGeom prst="rect">
            <a:avLst/>
          </a:prstGeom>
          <a:noFill/>
        </p:spPr>
        <p:txBody>
          <a:bodyPr wrap="square">
            <a:spAutoFit/>
          </a:bodyPr>
          <a:lstStyle/>
          <a:p>
            <a:r>
              <a:rPr lang="en-US" sz="3700" b="1" baseline="30000" dirty="0">
                <a:effectLst/>
                <a:latin typeface="Maiandra GD" panose="020E0502030308020204" pitchFamily="34" charset="0"/>
              </a:rPr>
              <a:t>7 </a:t>
            </a:r>
            <a:r>
              <a:rPr lang="en-US" sz="3700" b="1" dirty="0">
                <a:effectLst/>
                <a:latin typeface="Maiandra GD" panose="020E0502030308020204" pitchFamily="34" charset="0"/>
              </a:rPr>
              <a:t>Then He said to His disciples, “Let us go back to Judea.” </a:t>
            </a:r>
            <a:r>
              <a:rPr lang="en-US" sz="3700" b="1" baseline="30000" dirty="0">
                <a:effectLst/>
                <a:latin typeface="Maiandra GD" panose="020E0502030308020204" pitchFamily="34" charset="0"/>
              </a:rPr>
              <a:t>8 </a:t>
            </a:r>
            <a:r>
              <a:rPr lang="en-US" sz="3700" b="1" dirty="0">
                <a:effectLst/>
                <a:latin typeface="Maiandra GD" panose="020E0502030308020204" pitchFamily="34" charset="0"/>
              </a:rPr>
              <a:t>The disciples said to Him, “Rabbi (Teacher), the Jews were only recently going to stone You, and You are [thinking of] going back there again?” </a:t>
            </a:r>
            <a:r>
              <a:rPr lang="en-US" sz="3700" b="1" baseline="30000" dirty="0">
                <a:effectLst/>
                <a:latin typeface="Maiandra GD" panose="020E0502030308020204" pitchFamily="34" charset="0"/>
              </a:rPr>
              <a:t>9 </a:t>
            </a:r>
            <a:r>
              <a:rPr lang="en-US" sz="3700" b="1" dirty="0">
                <a:effectLst/>
                <a:latin typeface="Maiandra GD" panose="020E0502030308020204" pitchFamily="34" charset="0"/>
              </a:rPr>
              <a:t>Jesus answered,</a:t>
            </a:r>
          </a:p>
          <a:p>
            <a:r>
              <a:rPr lang="en-US" sz="3700" b="1" dirty="0">
                <a:effectLst/>
                <a:latin typeface="Maiandra GD" panose="020E0502030308020204" pitchFamily="34" charset="0"/>
              </a:rPr>
              <a:t> “Are there not twelve hours [of light] in the day? Anyone who walks in the daytime does not stumble, because he sees [by] the light of this world. </a:t>
            </a:r>
            <a:r>
              <a:rPr lang="en-US" sz="3700" b="1" baseline="30000" dirty="0">
                <a:effectLst/>
                <a:latin typeface="Maiandra GD" panose="020E0502030308020204" pitchFamily="34" charset="0"/>
              </a:rPr>
              <a:t>10 </a:t>
            </a:r>
            <a:r>
              <a:rPr lang="en-US" sz="3700" b="1" dirty="0">
                <a:effectLst/>
                <a:latin typeface="Maiandra GD" panose="020E0502030308020204" pitchFamily="34" charset="0"/>
              </a:rPr>
              <a:t>But if </a:t>
            </a:r>
          </a:p>
          <a:p>
            <a:r>
              <a:rPr lang="en-US" sz="3700" b="1" dirty="0">
                <a:effectLst/>
                <a:latin typeface="Maiandra GD" panose="020E0502030308020204" pitchFamily="34" charset="0"/>
              </a:rPr>
              <a:t>anyone walks in the night, he stumbles, because there is no light in him.”</a:t>
            </a:r>
            <a:endParaRPr lang="en-US" sz="3700" b="1" dirty="0">
              <a:latin typeface="Maiandra GD" panose="020E0502030308020204" pitchFamily="34" charset="0"/>
            </a:endParaRPr>
          </a:p>
        </p:txBody>
      </p:sp>
    </p:spTree>
    <p:extLst>
      <p:ext uri="{BB962C8B-B14F-4D97-AF65-F5344CB8AC3E}">
        <p14:creationId xmlns:p14="http://schemas.microsoft.com/office/powerpoint/2010/main" val="11073793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E184BDE-7756-89C6-EF9E-1859A76F2B7D}"/>
              </a:ext>
            </a:extLst>
          </p:cNvPr>
          <p:cNvSpPr txBox="1"/>
          <p:nvPr/>
        </p:nvSpPr>
        <p:spPr>
          <a:xfrm>
            <a:off x="74612" y="535900"/>
            <a:ext cx="12039600" cy="5786199"/>
          </a:xfrm>
          <a:prstGeom prst="rect">
            <a:avLst/>
          </a:prstGeom>
          <a:noFill/>
        </p:spPr>
        <p:txBody>
          <a:bodyPr wrap="square">
            <a:spAutoFit/>
          </a:bodyPr>
          <a:lstStyle/>
          <a:p>
            <a:r>
              <a:rPr lang="en-US" sz="3700" b="1" baseline="30000" dirty="0">
                <a:effectLst/>
                <a:latin typeface="Maiandra GD" panose="020E0502030308020204" pitchFamily="34" charset="0"/>
              </a:rPr>
              <a:t>11 </a:t>
            </a:r>
            <a:r>
              <a:rPr lang="en-US" sz="3700" b="1" dirty="0">
                <a:effectLst/>
                <a:latin typeface="Maiandra GD" panose="020E0502030308020204" pitchFamily="34" charset="0"/>
              </a:rPr>
              <a:t>He said this, and after that said, “Our friend Lazarus has fallen asleep; but I am going there to wake him.” </a:t>
            </a:r>
            <a:r>
              <a:rPr lang="en-US" sz="3700" b="1" baseline="30000" dirty="0">
                <a:effectLst/>
                <a:latin typeface="Maiandra GD" panose="020E0502030308020204" pitchFamily="34" charset="0"/>
              </a:rPr>
              <a:t>12 </a:t>
            </a:r>
            <a:r>
              <a:rPr lang="en-US" sz="3700" b="1" dirty="0">
                <a:effectLst/>
                <a:latin typeface="Maiandra GD" panose="020E0502030308020204" pitchFamily="34" charset="0"/>
              </a:rPr>
              <a:t>The</a:t>
            </a:r>
          </a:p>
          <a:p>
            <a:r>
              <a:rPr lang="en-US" sz="3700" b="1" dirty="0">
                <a:effectLst/>
                <a:latin typeface="Maiandra GD" panose="020E0502030308020204" pitchFamily="34" charset="0"/>
              </a:rPr>
              <a:t> disciples answered, “Lord, if he has fallen asleep, he will recover.” </a:t>
            </a:r>
            <a:r>
              <a:rPr lang="en-US" sz="3700" b="1" baseline="30000" dirty="0">
                <a:effectLst/>
                <a:latin typeface="Maiandra GD" panose="020E0502030308020204" pitchFamily="34" charset="0"/>
              </a:rPr>
              <a:t>13 </a:t>
            </a:r>
            <a:r>
              <a:rPr lang="en-US" sz="3700" b="1" dirty="0">
                <a:effectLst/>
                <a:latin typeface="Maiandra GD" panose="020E0502030308020204" pitchFamily="34" charset="0"/>
              </a:rPr>
              <a:t>However, Jesus had spoken of his death, but they thought that He was referring to natural sleep. </a:t>
            </a:r>
            <a:r>
              <a:rPr lang="en-US" sz="3700" b="1" baseline="30000" dirty="0">
                <a:effectLst/>
                <a:latin typeface="Maiandra GD" panose="020E0502030308020204" pitchFamily="34" charset="0"/>
              </a:rPr>
              <a:t>14 </a:t>
            </a:r>
            <a:r>
              <a:rPr lang="en-US" sz="3700" b="1" dirty="0">
                <a:effectLst/>
                <a:latin typeface="Maiandra GD" panose="020E0502030308020204" pitchFamily="34" charset="0"/>
              </a:rPr>
              <a:t>So then Jesus told them plainly, “Lazarus is dead. </a:t>
            </a:r>
            <a:r>
              <a:rPr lang="en-US" sz="3700" b="1" baseline="30000" dirty="0">
                <a:effectLst/>
                <a:latin typeface="Maiandra GD" panose="020E0502030308020204" pitchFamily="34" charset="0"/>
              </a:rPr>
              <a:t>15 </a:t>
            </a:r>
            <a:r>
              <a:rPr lang="en-US" sz="3700" b="1" dirty="0">
                <a:effectLst/>
                <a:latin typeface="Maiandra GD" panose="020E0502030308020204" pitchFamily="34" charset="0"/>
              </a:rPr>
              <a:t>And</a:t>
            </a:r>
          </a:p>
          <a:p>
            <a:r>
              <a:rPr lang="en-US" sz="3700" b="1" dirty="0">
                <a:effectLst/>
                <a:latin typeface="Maiandra GD" panose="020E0502030308020204" pitchFamily="34" charset="0"/>
              </a:rPr>
              <a:t> for your sake I am glad that I was not there, so that you may believe. But let us go to him.” </a:t>
            </a:r>
            <a:r>
              <a:rPr lang="en-US" sz="3700" b="1" baseline="30000" dirty="0">
                <a:effectLst/>
                <a:latin typeface="Maiandra GD" panose="020E0502030308020204" pitchFamily="34" charset="0"/>
              </a:rPr>
              <a:t>16 </a:t>
            </a:r>
            <a:r>
              <a:rPr lang="en-US" sz="3700" b="1" dirty="0">
                <a:effectLst/>
                <a:latin typeface="Maiandra GD" panose="020E0502030308020204" pitchFamily="34" charset="0"/>
              </a:rPr>
              <a:t>Then Thomas, who </a:t>
            </a:r>
          </a:p>
          <a:p>
            <a:r>
              <a:rPr lang="en-US" sz="3700" b="1" dirty="0">
                <a:effectLst/>
                <a:latin typeface="Maiandra GD" panose="020E0502030308020204" pitchFamily="34" charset="0"/>
              </a:rPr>
              <a:t>was called Didymus (the twin), said to his fellow disciples, “Let us go too, that we may die with Him.”</a:t>
            </a:r>
            <a:endParaRPr lang="en-US" sz="3700" b="1" dirty="0">
              <a:latin typeface="Maiandra GD" panose="020E0502030308020204" pitchFamily="34" charset="0"/>
            </a:endParaRPr>
          </a:p>
        </p:txBody>
      </p:sp>
    </p:spTree>
    <p:extLst>
      <p:ext uri="{BB962C8B-B14F-4D97-AF65-F5344CB8AC3E}">
        <p14:creationId xmlns:p14="http://schemas.microsoft.com/office/powerpoint/2010/main" val="29088799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A727328-1C09-7B3C-BE63-9C17E59997DA}"/>
              </a:ext>
            </a:extLst>
          </p:cNvPr>
          <p:cNvSpPr txBox="1"/>
          <p:nvPr/>
        </p:nvSpPr>
        <p:spPr>
          <a:xfrm>
            <a:off x="74612" y="1628507"/>
            <a:ext cx="12039600" cy="3600986"/>
          </a:xfrm>
          <a:prstGeom prst="rect">
            <a:avLst/>
          </a:prstGeom>
          <a:noFill/>
        </p:spPr>
        <p:txBody>
          <a:bodyPr wrap="square">
            <a:spAutoFit/>
          </a:bodyPr>
          <a:lstStyle/>
          <a:p>
            <a:r>
              <a:rPr lang="en-US" sz="3700" b="1" baseline="30000" dirty="0">
                <a:effectLst/>
                <a:latin typeface="Maiandra GD" panose="020E0502030308020204" pitchFamily="34" charset="0"/>
              </a:rPr>
              <a:t> </a:t>
            </a:r>
            <a:r>
              <a:rPr lang="en-US" sz="3700" b="1" dirty="0">
                <a:effectLst/>
                <a:latin typeface="Maiandra GD" panose="020E0502030308020204" pitchFamily="34" charset="0"/>
              </a:rPr>
              <a:t>Then Martha said to Jesus, “Lord, if You had been here, my brother would not have died. </a:t>
            </a:r>
            <a:r>
              <a:rPr lang="en-US" sz="3700" b="1" baseline="30000" dirty="0">
                <a:effectLst/>
                <a:latin typeface="Maiandra GD" panose="020E0502030308020204" pitchFamily="34" charset="0"/>
              </a:rPr>
              <a:t>22 </a:t>
            </a:r>
            <a:r>
              <a:rPr lang="en-US" sz="3700" b="1" dirty="0">
                <a:effectLst/>
                <a:latin typeface="Maiandra GD" panose="020E0502030308020204" pitchFamily="34" charset="0"/>
              </a:rPr>
              <a:t>Even now I know that whatever You ask of God, God will give to You.” </a:t>
            </a:r>
          </a:p>
          <a:p>
            <a:r>
              <a:rPr lang="en-US" sz="3700" b="1" baseline="30000" dirty="0">
                <a:effectLst/>
                <a:latin typeface="Maiandra GD" panose="020E0502030308020204" pitchFamily="34" charset="0"/>
              </a:rPr>
              <a:t>23 </a:t>
            </a:r>
            <a:r>
              <a:rPr lang="en-US" sz="3700" b="1" dirty="0">
                <a:effectLst/>
                <a:latin typeface="Maiandra GD" panose="020E0502030308020204" pitchFamily="34" charset="0"/>
              </a:rPr>
              <a:t>Jesus told her, “Your brother will rise [from the dead].”</a:t>
            </a:r>
          </a:p>
          <a:p>
            <a:r>
              <a:rPr lang="en-US" sz="3700" b="1" dirty="0">
                <a:effectLst/>
                <a:latin typeface="Maiandra GD" panose="020E0502030308020204" pitchFamily="34" charset="0"/>
              </a:rPr>
              <a:t> </a:t>
            </a:r>
            <a:r>
              <a:rPr lang="en-US" sz="3700" b="1" baseline="30000" dirty="0">
                <a:effectLst/>
                <a:latin typeface="Maiandra GD" panose="020E0502030308020204" pitchFamily="34" charset="0"/>
              </a:rPr>
              <a:t>24 </a:t>
            </a:r>
            <a:r>
              <a:rPr lang="en-US" sz="3700" b="1" dirty="0">
                <a:effectLst/>
                <a:latin typeface="Maiandra GD" panose="020E0502030308020204" pitchFamily="34" charset="0"/>
              </a:rPr>
              <a:t>Martha replied, “I know that he will rise [from the dead] in the resurrection on the last day.”</a:t>
            </a:r>
            <a:endParaRPr lang="en-US" sz="3700" b="1" dirty="0">
              <a:latin typeface="Maiandra GD" panose="020E0502030308020204" pitchFamily="34" charset="0"/>
            </a:endParaRPr>
          </a:p>
        </p:txBody>
      </p:sp>
    </p:spTree>
    <p:extLst>
      <p:ext uri="{BB962C8B-B14F-4D97-AF65-F5344CB8AC3E}">
        <p14:creationId xmlns:p14="http://schemas.microsoft.com/office/powerpoint/2010/main" val="170044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04F3469-7A24-8BC3-74B8-9EEBB4C938A8}"/>
              </a:ext>
            </a:extLst>
          </p:cNvPr>
          <p:cNvSpPr txBox="1"/>
          <p:nvPr/>
        </p:nvSpPr>
        <p:spPr>
          <a:xfrm>
            <a:off x="74612" y="751344"/>
            <a:ext cx="12039600" cy="5355312"/>
          </a:xfrm>
          <a:prstGeom prst="rect">
            <a:avLst/>
          </a:prstGeom>
          <a:noFill/>
        </p:spPr>
        <p:txBody>
          <a:bodyPr wrap="square">
            <a:spAutoFit/>
          </a:bodyPr>
          <a:lstStyle/>
          <a:p>
            <a:r>
              <a:rPr lang="en-US" sz="3700" b="1" baseline="30000" dirty="0">
                <a:effectLst/>
                <a:latin typeface="Maiandra GD" panose="020E0502030308020204" pitchFamily="34" charset="0"/>
              </a:rPr>
              <a:t>25 </a:t>
            </a:r>
            <a:r>
              <a:rPr lang="en-US" sz="3700" b="1" dirty="0">
                <a:effectLst/>
                <a:latin typeface="Maiandra GD" panose="020E0502030308020204" pitchFamily="34" charset="0"/>
              </a:rPr>
              <a:t>Jesus said to her, “I am the Resurrection and the Life. Whoever believes in (adheres to, trusts in, relies on) Me [as Savior] will live even if he dies; </a:t>
            </a:r>
            <a:r>
              <a:rPr lang="en-US" sz="3700" b="1" baseline="30000" dirty="0">
                <a:effectLst/>
                <a:latin typeface="Maiandra GD" panose="020E0502030308020204" pitchFamily="34" charset="0"/>
              </a:rPr>
              <a:t>26 </a:t>
            </a:r>
            <a:r>
              <a:rPr lang="en-US" sz="3700" b="1" dirty="0">
                <a:effectLst/>
                <a:latin typeface="Maiandra GD" panose="020E0502030308020204" pitchFamily="34" charset="0"/>
              </a:rPr>
              <a:t>and everyone who lives and believes in Me [as Savior] will never die. Do you believe this?” </a:t>
            </a:r>
            <a:r>
              <a:rPr lang="en-US" sz="3700" b="1" baseline="30000" dirty="0">
                <a:effectLst/>
                <a:latin typeface="Maiandra GD" panose="020E0502030308020204" pitchFamily="34" charset="0"/>
              </a:rPr>
              <a:t>27 </a:t>
            </a:r>
            <a:r>
              <a:rPr lang="en-US" sz="3700" b="1" dirty="0">
                <a:effectLst/>
                <a:latin typeface="Maiandra GD" panose="020E0502030308020204" pitchFamily="34" charset="0"/>
              </a:rPr>
              <a:t>She said to Him, “Yes, Lord; I have believed and continue to believe that You are the Christ (the Messiah, the Anointed), the Son of God, He who was [destined and promised] to come into the world [and it is for You that the world has waited].”</a:t>
            </a:r>
            <a:endParaRPr lang="en-US" sz="3700" b="1" dirty="0">
              <a:latin typeface="Maiandra GD" panose="020E0502030308020204" pitchFamily="34" charset="0"/>
            </a:endParaRPr>
          </a:p>
        </p:txBody>
      </p:sp>
    </p:spTree>
    <p:extLst>
      <p:ext uri="{BB962C8B-B14F-4D97-AF65-F5344CB8AC3E}">
        <p14:creationId xmlns:p14="http://schemas.microsoft.com/office/powerpoint/2010/main" val="36338371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09AB424-CA97-3691-AAA9-B02F917DEC3C}"/>
              </a:ext>
            </a:extLst>
          </p:cNvPr>
          <p:cNvSpPr txBox="1"/>
          <p:nvPr/>
        </p:nvSpPr>
        <p:spPr>
          <a:xfrm>
            <a:off x="74612" y="820593"/>
            <a:ext cx="12039600" cy="5216813"/>
          </a:xfrm>
          <a:prstGeom prst="rect">
            <a:avLst/>
          </a:prstGeom>
          <a:noFill/>
        </p:spPr>
        <p:txBody>
          <a:bodyPr wrap="square">
            <a:spAutoFit/>
          </a:bodyPr>
          <a:lstStyle/>
          <a:p>
            <a:r>
              <a:rPr lang="en-US" sz="3700" b="1" dirty="0">
                <a:effectLst/>
                <a:latin typeface="Maiandra GD" panose="020E0502030308020204" pitchFamily="34" charset="0"/>
              </a:rPr>
              <a:t> </a:t>
            </a:r>
            <a:r>
              <a:rPr lang="en-US" sz="3700" b="1" baseline="30000" dirty="0">
                <a:effectLst/>
                <a:latin typeface="Maiandra GD" panose="020E0502030308020204" pitchFamily="34" charset="0"/>
              </a:rPr>
              <a:t>33 </a:t>
            </a:r>
            <a:r>
              <a:rPr lang="en-US" sz="3700" b="1" dirty="0">
                <a:effectLst/>
                <a:latin typeface="Maiandra GD" panose="020E0502030308020204" pitchFamily="34" charset="0"/>
              </a:rPr>
              <a:t>When Jesus saw her sobbing, and the Jews who had come with her also sobbing, He was deeply moved in spirit [to the point of anger at the sorrow caused by death] and was troubled, </a:t>
            </a:r>
            <a:r>
              <a:rPr lang="en-US" sz="3700" b="1" baseline="30000" dirty="0">
                <a:effectLst/>
                <a:latin typeface="Maiandra GD" panose="020E0502030308020204" pitchFamily="34" charset="0"/>
              </a:rPr>
              <a:t>34 </a:t>
            </a:r>
            <a:r>
              <a:rPr lang="en-US" sz="3700" b="1" dirty="0">
                <a:effectLst/>
                <a:latin typeface="Maiandra GD" panose="020E0502030308020204" pitchFamily="34" charset="0"/>
              </a:rPr>
              <a:t>and said, “Where have you laid him?” They said, “Lord, come and see.” </a:t>
            </a:r>
            <a:r>
              <a:rPr lang="en-US" sz="3700" b="1" baseline="30000" dirty="0">
                <a:effectLst/>
                <a:latin typeface="Maiandra GD" panose="020E0502030308020204" pitchFamily="34" charset="0"/>
              </a:rPr>
              <a:t>35 </a:t>
            </a:r>
            <a:r>
              <a:rPr lang="en-US" sz="3700" b="1" dirty="0">
                <a:effectLst/>
                <a:latin typeface="Maiandra GD" panose="020E0502030308020204" pitchFamily="34" charset="0"/>
              </a:rPr>
              <a:t>Jesus wept. </a:t>
            </a:r>
            <a:r>
              <a:rPr lang="en-US" sz="3700" b="1" baseline="30000" dirty="0">
                <a:effectLst/>
                <a:latin typeface="Maiandra GD" panose="020E0502030308020204" pitchFamily="34" charset="0"/>
              </a:rPr>
              <a:t>36 </a:t>
            </a:r>
            <a:r>
              <a:rPr lang="en-US" sz="3700" b="1" dirty="0">
                <a:effectLst/>
                <a:latin typeface="Maiandra GD" panose="020E0502030308020204" pitchFamily="34" charset="0"/>
              </a:rPr>
              <a:t>So the Jews were saying, “See how He loved him [as a close friend]!” </a:t>
            </a:r>
            <a:r>
              <a:rPr lang="en-US" sz="3700" b="1" baseline="30000" dirty="0">
                <a:effectLst/>
                <a:latin typeface="Maiandra GD" panose="020E0502030308020204" pitchFamily="34" charset="0"/>
              </a:rPr>
              <a:t>37 </a:t>
            </a:r>
            <a:r>
              <a:rPr lang="en-US" sz="3700" b="1" dirty="0">
                <a:effectLst/>
                <a:latin typeface="Maiandra GD" panose="020E0502030308020204" pitchFamily="34" charset="0"/>
              </a:rPr>
              <a:t>But some of them said, “Could not this Man, who opened the blind man’s eyes, have kept this man from dying?”</a:t>
            </a:r>
            <a:endParaRPr lang="en-US" sz="3700" b="1" dirty="0">
              <a:latin typeface="Maiandra GD" panose="020E0502030308020204" pitchFamily="34" charset="0"/>
            </a:endParaRPr>
          </a:p>
        </p:txBody>
      </p:sp>
    </p:spTree>
    <p:extLst>
      <p:ext uri="{BB962C8B-B14F-4D97-AF65-F5344CB8AC3E}">
        <p14:creationId xmlns:p14="http://schemas.microsoft.com/office/powerpoint/2010/main" val="7025759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Red Radial 16x9">
  <a:themeElements>
    <a:clrScheme name="RedRadial_16x9">
      <a:dk1>
        <a:sysClr val="windowText" lastClr="000000"/>
      </a:dk1>
      <a:lt1>
        <a:sysClr val="window" lastClr="FFFFFF"/>
      </a:lt1>
      <a:dk2>
        <a:srgbClr val="960000"/>
      </a:dk2>
      <a:lt2>
        <a:srgbClr val="BCB49E"/>
      </a:lt2>
      <a:accent1>
        <a:srgbClr val="DDA859"/>
      </a:accent1>
      <a:accent2>
        <a:srgbClr val="968A68"/>
      </a:accent2>
      <a:accent3>
        <a:srgbClr val="D3432B"/>
      </a:accent3>
      <a:accent4>
        <a:srgbClr val="BD9B47"/>
      </a:accent4>
      <a:accent5>
        <a:srgbClr val="618F91"/>
      </a:accent5>
      <a:accent6>
        <a:srgbClr val="DD7323"/>
      </a:accent6>
      <a:hlink>
        <a:srgbClr val="DDA859"/>
      </a:hlink>
      <a:folHlink>
        <a:srgbClr val="968A68"/>
      </a:folHlink>
    </a:clrScheme>
    <a:fontScheme name="Cambria">
      <a:maj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Extreme Shadow">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threePt" dir="tl">
              <a:rot lat="0" lon="0" rev="19800000"/>
            </a:lightRig>
          </a:scene3d>
          <a:sp3d prstMaterial="plastic">
            <a:bevelT w="25400" h="1905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38100" h="31750"/>
          </a:sp3d>
        </a:effectStyle>
      </a:effectStyleLst>
      <a:bgFillStyleLst>
        <a:solidFill>
          <a:schemeClr val="phClr"/>
        </a:solidFill>
        <a:gradFill rotWithShape="1">
          <a:gsLst>
            <a:gs pos="0">
              <a:schemeClr val="phClr">
                <a:tint val="100000"/>
                <a:shade val="80000"/>
                <a:satMod val="100000"/>
              </a:schemeClr>
            </a:gs>
            <a:gs pos="65000">
              <a:schemeClr val="phClr">
                <a:tint val="100000"/>
                <a:shade val="40000"/>
                <a:satMod val="100000"/>
              </a:schemeClr>
            </a:gs>
            <a:gs pos="100000">
              <a:schemeClr val="phClr">
                <a:shade val="5000"/>
                <a:satMod val="100000"/>
              </a:schemeClr>
            </a:gs>
          </a:gsLst>
          <a:path path="circle">
            <a:fillToRect l="25000" t="25000" r="25000" b="25000"/>
          </a:path>
        </a:gradFill>
        <a:gradFill flip="none" rotWithShape="1">
          <a:gsLst>
            <a:gs pos="17000">
              <a:schemeClr val="phClr"/>
            </a:gs>
            <a:gs pos="71000">
              <a:schemeClr val="phClr">
                <a:tint val="100000"/>
                <a:shade val="40000"/>
                <a:satMod val="100000"/>
              </a:schemeClr>
            </a:gs>
            <a:gs pos="100000">
              <a:schemeClr val="phClr">
                <a:shade val="5000"/>
                <a:satMod val="100000"/>
              </a:schemeClr>
            </a:gs>
          </a:gsLst>
          <a:path path="circle">
            <a:fillToRect l="50000" t="50000" r="50000" b="50000"/>
          </a:path>
          <a:tileRect/>
        </a:gradFill>
      </a:bgFillStyleLst>
    </a:fmtScheme>
  </a:themeElements>
  <a:objectDefaults>
    <a:spDef>
      <a:spPr>
        <a:ln>
          <a:miter lim="800000"/>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19050">
          <a:miter lim="800000"/>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lnSpc>
            <a:spcPct val="90000"/>
          </a:lnSpc>
          <a:defRPr sz="2800"/>
        </a:defPPr>
      </a:lstStyle>
    </a:txDef>
  </a:objectDefaults>
  <a:extraClrSchemeLst/>
  <a:extLst>
    <a:ext uri="{05A4C25C-085E-4340-85A3-A5531E510DB2}">
      <thm15:themeFamily xmlns:thm15="http://schemas.microsoft.com/office/thememl/2012/main" name="TF02804895" id="{68999234-8DFD-4917-9E9A-A1A0AECD5E67}" vid="{F8691E0C-9980-4F34-AB76-18F64CB286D1}"/>
    </a:ext>
  </a:extLst>
</a:theme>
</file>

<file path=ppt/theme/theme2.xml><?xml version="1.0" encoding="utf-8"?>
<a:theme xmlns:a="http://schemas.openxmlformats.org/drawingml/2006/main" name="1_Red Radial 16x9">
  <a:themeElements>
    <a:clrScheme name="RedRadial_16x9">
      <a:dk1>
        <a:sysClr val="windowText" lastClr="000000"/>
      </a:dk1>
      <a:lt1>
        <a:sysClr val="window" lastClr="FFFFFF"/>
      </a:lt1>
      <a:dk2>
        <a:srgbClr val="960000"/>
      </a:dk2>
      <a:lt2>
        <a:srgbClr val="BCB49E"/>
      </a:lt2>
      <a:accent1>
        <a:srgbClr val="DDA859"/>
      </a:accent1>
      <a:accent2>
        <a:srgbClr val="968A68"/>
      </a:accent2>
      <a:accent3>
        <a:srgbClr val="D3432B"/>
      </a:accent3>
      <a:accent4>
        <a:srgbClr val="BD9B47"/>
      </a:accent4>
      <a:accent5>
        <a:srgbClr val="618F91"/>
      </a:accent5>
      <a:accent6>
        <a:srgbClr val="DD7323"/>
      </a:accent6>
      <a:hlink>
        <a:srgbClr val="DDA859"/>
      </a:hlink>
      <a:folHlink>
        <a:srgbClr val="968A68"/>
      </a:folHlink>
    </a:clrScheme>
    <a:fontScheme name="Cambria">
      <a:maj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Extreme Shadow">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threePt" dir="tl">
              <a:rot lat="0" lon="0" rev="19800000"/>
            </a:lightRig>
          </a:scene3d>
          <a:sp3d prstMaterial="plastic">
            <a:bevelT w="25400" h="1905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38100" h="31750"/>
          </a:sp3d>
        </a:effectStyle>
      </a:effectStyleLst>
      <a:bgFillStyleLst>
        <a:solidFill>
          <a:schemeClr val="phClr"/>
        </a:solidFill>
        <a:gradFill rotWithShape="1">
          <a:gsLst>
            <a:gs pos="0">
              <a:schemeClr val="phClr">
                <a:tint val="100000"/>
                <a:shade val="80000"/>
                <a:satMod val="100000"/>
              </a:schemeClr>
            </a:gs>
            <a:gs pos="65000">
              <a:schemeClr val="phClr">
                <a:tint val="100000"/>
                <a:shade val="40000"/>
                <a:satMod val="100000"/>
              </a:schemeClr>
            </a:gs>
            <a:gs pos="100000">
              <a:schemeClr val="phClr">
                <a:shade val="5000"/>
                <a:satMod val="100000"/>
              </a:schemeClr>
            </a:gs>
          </a:gsLst>
          <a:path path="circle">
            <a:fillToRect l="25000" t="25000" r="25000" b="25000"/>
          </a:path>
        </a:gradFill>
        <a:gradFill flip="none" rotWithShape="1">
          <a:gsLst>
            <a:gs pos="17000">
              <a:schemeClr val="phClr"/>
            </a:gs>
            <a:gs pos="71000">
              <a:schemeClr val="phClr">
                <a:tint val="100000"/>
                <a:shade val="40000"/>
                <a:satMod val="100000"/>
              </a:schemeClr>
            </a:gs>
            <a:gs pos="100000">
              <a:schemeClr val="phClr">
                <a:shade val="5000"/>
                <a:satMod val="100000"/>
              </a:schemeClr>
            </a:gs>
          </a:gsLst>
          <a:path path="circle">
            <a:fillToRect l="50000" t="50000" r="50000" b="50000"/>
          </a:path>
          <a:tileRect/>
        </a:gradFill>
      </a:bgFillStyleLst>
    </a:fmtScheme>
  </a:themeElements>
  <a:objectDefaults>
    <a:spDef>
      <a:spPr>
        <a:ln>
          <a:miter lim="800000"/>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19050">
          <a:miter lim="800000"/>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lnSpc>
            <a:spcPct val="90000"/>
          </a:lnSpc>
          <a:defRPr sz="2800"/>
        </a:defPPr>
      </a:lstStyle>
    </a:txDef>
  </a:objectDefaults>
  <a:extraClrSchemeLst/>
  <a:extLst>
    <a:ext uri="{05A4C25C-085E-4340-85A3-A5531E510DB2}">
      <thm15:themeFamily xmlns:thm15="http://schemas.microsoft.com/office/thememl/2012/main" name="TF02804895" id="{68999234-8DFD-4917-9E9A-A1A0AECD5E67}" vid="{F8691E0C-9980-4F34-AB76-18F64CB286D1}"/>
    </a:ext>
  </a:extLst>
</a:theme>
</file>

<file path=ppt/theme/theme3.xml><?xml version="1.0" encoding="utf-8"?>
<a:theme xmlns:a="http://schemas.openxmlformats.org/drawingml/2006/main" name="Office Theme">
  <a:themeElements>
    <a:clrScheme name="RedRadial_16x9">
      <a:dk1>
        <a:sysClr val="windowText" lastClr="000000"/>
      </a:dk1>
      <a:lt1>
        <a:sysClr val="window" lastClr="FFFFFF"/>
      </a:lt1>
      <a:dk2>
        <a:srgbClr val="960000"/>
      </a:dk2>
      <a:lt2>
        <a:srgbClr val="BCB49E"/>
      </a:lt2>
      <a:accent1>
        <a:srgbClr val="DDA859"/>
      </a:accent1>
      <a:accent2>
        <a:srgbClr val="968A68"/>
      </a:accent2>
      <a:accent3>
        <a:srgbClr val="D3432B"/>
      </a:accent3>
      <a:accent4>
        <a:srgbClr val="BD9B47"/>
      </a:accent4>
      <a:accent5>
        <a:srgbClr val="618F91"/>
      </a:accent5>
      <a:accent6>
        <a:srgbClr val="DD7323"/>
      </a:accent6>
      <a:hlink>
        <a:srgbClr val="DDA859"/>
      </a:hlink>
      <a:folHlink>
        <a:srgbClr val="968A68"/>
      </a:folHlink>
    </a:clrScheme>
    <a:fontScheme name="Cambria">
      <a:maj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Extreme Shadow">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threePt" dir="tl">
              <a:rot lat="0" lon="0" rev="19800000"/>
            </a:lightRig>
          </a:scene3d>
          <a:sp3d prstMaterial="plastic">
            <a:bevelT w="25400" h="1905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38100" h="31750"/>
          </a:sp3d>
        </a:effectStyle>
      </a:effectStyleLst>
      <a:bgFillStyleLst>
        <a:solidFill>
          <a:schemeClr val="phClr"/>
        </a:solidFill>
        <a:gradFill rotWithShape="1">
          <a:gsLst>
            <a:gs pos="0">
              <a:schemeClr val="phClr">
                <a:tint val="100000"/>
                <a:shade val="80000"/>
                <a:satMod val="100000"/>
              </a:schemeClr>
            </a:gs>
            <a:gs pos="65000">
              <a:schemeClr val="phClr">
                <a:tint val="100000"/>
                <a:shade val="40000"/>
                <a:satMod val="100000"/>
              </a:schemeClr>
            </a:gs>
            <a:gs pos="100000">
              <a:schemeClr val="phClr">
                <a:shade val="5000"/>
                <a:satMod val="100000"/>
              </a:schemeClr>
            </a:gs>
          </a:gsLst>
          <a:path path="circle">
            <a:fillToRect l="25000" t="25000" r="25000" b="25000"/>
          </a:path>
        </a:gradFill>
        <a:gradFill flip="none" rotWithShape="1">
          <a:gsLst>
            <a:gs pos="17000">
              <a:schemeClr val="phClr"/>
            </a:gs>
            <a:gs pos="71000">
              <a:schemeClr val="phClr">
                <a:tint val="100000"/>
                <a:shade val="40000"/>
                <a:satMod val="100000"/>
              </a:schemeClr>
            </a:gs>
            <a:gs pos="100000">
              <a:schemeClr val="phClr">
                <a:shade val="5000"/>
                <a:satMod val="100000"/>
              </a:schemeClr>
            </a:gs>
          </a:gsLst>
          <a:path path="circle">
            <a:fillToRect l="50000" t="50000" r="50000" b="50000"/>
          </a:path>
          <a:tileRect/>
        </a:gradFill>
      </a:bgFillStyleLst>
    </a:fmtScheme>
  </a:themeElements>
  <a:objectDefaults/>
  <a:extraClrSchemeLst/>
</a:theme>
</file>

<file path=ppt/theme/theme4.xml><?xml version="1.0" encoding="utf-8"?>
<a:theme xmlns:a="http://schemas.openxmlformats.org/drawingml/2006/main" name="Office Theme">
  <a:themeElements>
    <a:clrScheme name="RedRadial_16x9">
      <a:dk1>
        <a:sysClr val="windowText" lastClr="000000"/>
      </a:dk1>
      <a:lt1>
        <a:sysClr val="window" lastClr="FFFFFF"/>
      </a:lt1>
      <a:dk2>
        <a:srgbClr val="960000"/>
      </a:dk2>
      <a:lt2>
        <a:srgbClr val="BCB49E"/>
      </a:lt2>
      <a:accent1>
        <a:srgbClr val="DDA859"/>
      </a:accent1>
      <a:accent2>
        <a:srgbClr val="968A68"/>
      </a:accent2>
      <a:accent3>
        <a:srgbClr val="D3432B"/>
      </a:accent3>
      <a:accent4>
        <a:srgbClr val="BD9B47"/>
      </a:accent4>
      <a:accent5>
        <a:srgbClr val="618F91"/>
      </a:accent5>
      <a:accent6>
        <a:srgbClr val="DD7323"/>
      </a:accent6>
      <a:hlink>
        <a:srgbClr val="DDA859"/>
      </a:hlink>
      <a:folHlink>
        <a:srgbClr val="968A68"/>
      </a:folHlink>
    </a:clrScheme>
    <a:fontScheme name="Cambria">
      <a:maj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Extreme Shadow">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threePt" dir="tl">
              <a:rot lat="0" lon="0" rev="19800000"/>
            </a:lightRig>
          </a:scene3d>
          <a:sp3d prstMaterial="plastic">
            <a:bevelT w="25400" h="1905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38100" h="31750"/>
          </a:sp3d>
        </a:effectStyle>
      </a:effectStyleLst>
      <a:bgFillStyleLst>
        <a:solidFill>
          <a:schemeClr val="phClr"/>
        </a:solidFill>
        <a:gradFill rotWithShape="1">
          <a:gsLst>
            <a:gs pos="0">
              <a:schemeClr val="phClr">
                <a:tint val="100000"/>
                <a:shade val="80000"/>
                <a:satMod val="100000"/>
              </a:schemeClr>
            </a:gs>
            <a:gs pos="65000">
              <a:schemeClr val="phClr">
                <a:tint val="100000"/>
                <a:shade val="40000"/>
                <a:satMod val="100000"/>
              </a:schemeClr>
            </a:gs>
            <a:gs pos="100000">
              <a:schemeClr val="phClr">
                <a:shade val="5000"/>
                <a:satMod val="100000"/>
              </a:schemeClr>
            </a:gs>
          </a:gsLst>
          <a:path path="circle">
            <a:fillToRect l="25000" t="25000" r="25000" b="25000"/>
          </a:path>
        </a:gradFill>
        <a:gradFill flip="none" rotWithShape="1">
          <a:gsLst>
            <a:gs pos="17000">
              <a:schemeClr val="phClr"/>
            </a:gs>
            <a:gs pos="71000">
              <a:schemeClr val="phClr">
                <a:tint val="100000"/>
                <a:shade val="40000"/>
                <a:satMod val="100000"/>
              </a:schemeClr>
            </a:gs>
            <a:gs pos="100000">
              <a:schemeClr val="phClr">
                <a:shade val="5000"/>
                <a:satMod val="100000"/>
              </a:schemeClr>
            </a:gs>
          </a:gsLst>
          <a:path path="circle">
            <a:fillToRect l="50000" t="50000" r="50000" b="50000"/>
          </a:path>
          <a:tileRect/>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TemplateFile" ma:contentTypeID="0x0101006EDDDB5EE6D98C44930B742096920B300400F5B6D36B3EF94B4E9A635CDF2A18F5B8" ma:contentTypeVersion="72" ma:contentTypeDescription="Create a new document." ma:contentTypeScope="" ma:versionID="a23e56308344d904b51738559c3d67c9">
  <xsd:schema xmlns:xsd="http://www.w3.org/2001/XMLSchema" xmlns:xs="http://www.w3.org/2001/XMLSchema" xmlns:p="http://schemas.microsoft.com/office/2006/metadata/properties" xmlns:ns2="4873beb7-5857-4685-be1f-d57550cc96cc" targetNamespace="http://schemas.microsoft.com/office/2006/metadata/properties" ma:root="true" ma:fieldsID="cd0908cc4600e77bf5da051303e00c8d" ns2:_="">
    <xsd:import namespace="4873beb7-5857-4685-be1f-d57550cc96cc"/>
    <xsd:element name="properties">
      <xsd:complexType>
        <xsd:sequence>
          <xsd:element name="documentManagement">
            <xsd:complexType>
              <xsd:all>
                <xsd:element ref="ns2:AcquiredFrom" minOccurs="0"/>
                <xsd:element ref="ns2:UACurrentWords" minOccurs="0"/>
                <xsd:element ref="ns2:TPApplication" minOccurs="0"/>
                <xsd:element ref="ns2:ApprovalLog" minOccurs="0"/>
                <xsd:element ref="ns2:ApprovalStatus" minOccurs="0"/>
                <xsd:element ref="ns2:AssetStart" minOccurs="0"/>
                <xsd:element ref="ns2:AssetExpire" minOccurs="0"/>
                <xsd:element ref="ns2:AssetId" minOccurs="0"/>
                <xsd:element ref="ns2:IsSearchable" minOccurs="0"/>
                <xsd:element ref="ns2:AssetType" minOccurs="0"/>
                <xsd:element ref="ns2:APAuthor" minOccurs="0"/>
                <xsd:element ref="ns2:AverageRating" minOccurs="0"/>
                <xsd:element ref="ns2:BlockPublish" minOccurs="0"/>
                <xsd:element ref="ns2:BugNumber" minOccurs="0"/>
                <xsd:element ref="ns2:CampaignTagsTaxHTField0" minOccurs="0"/>
                <xsd:element ref="ns2:TPClientViewer" minOccurs="0"/>
                <xsd:element ref="ns2:ClipArtFilename" minOccurs="0"/>
                <xsd:element ref="ns2:TPCommandLine" minOccurs="0"/>
                <xsd:element ref="ns2:TPComponent" minOccurs="0"/>
                <xsd:element ref="ns2:ContentItem" minOccurs="0"/>
                <xsd:element ref="ns2:CrawlForDependencies" minOccurs="0"/>
                <xsd:element ref="ns2:CSXHash" minOccurs="0"/>
                <xsd:element ref="ns2:CSXSubmissionMarket" minOccurs="0"/>
                <xsd:element ref="ns2:CSXUpdate" minOccurs="0"/>
                <xsd:element ref="ns2:IntlLangReviewDate" minOccurs="0"/>
                <xsd:element ref="ns2:IsDeleted" minOccurs="0"/>
                <xsd:element ref="ns2:APDescription" minOccurs="0"/>
                <xsd:element ref="ns2:DirectSourceMarket" minOccurs="0"/>
                <xsd:element ref="ns2:Downloads" minOccurs="0"/>
                <xsd:element ref="ns2:DSATActionTaken" minOccurs="0"/>
                <xsd:element ref="ns2:APEditor" minOccurs="0"/>
                <xsd:element ref="ns2:EditorialStatus" minOccurs="0"/>
                <xsd:element ref="ns2:EditorialTags" minOccurs="0"/>
                <xsd:element ref="ns2:TPExecutable" minOccurs="0"/>
                <xsd:element ref="ns2:FeatureTagsTaxHTField0" minOccurs="0"/>
                <xsd:element ref="ns2:TPFriendlyName" minOccurs="0"/>
                <xsd:element ref="ns2:FriendlyTitle" minOccurs="0"/>
                <xsd:element ref="ns2:PrimaryImageGen" minOccurs="0"/>
                <xsd:element ref="ns2:HandoffToMSDN" minOccurs="0"/>
                <xsd:element ref="ns2:InProjectListLookup" minOccurs="0"/>
                <xsd:element ref="ns2:TPInstallLocation" minOccurs="0"/>
                <xsd:element ref="ns2:InternalTagsTaxHTField0" minOccurs="0"/>
                <xsd:element ref="ns2:IntlLangReview" minOccurs="0"/>
                <xsd:element ref="ns2:IntlLangReviewer" minOccurs="0"/>
                <xsd:element ref="ns2:MarketSpecific" minOccurs="0"/>
                <xsd:element ref="ns2:LastCompleteVersionLookup" minOccurs="0"/>
                <xsd:element ref="ns2:LastHandOff" minOccurs="0"/>
                <xsd:element ref="ns2:LastModifiedDateTime" minOccurs="0"/>
                <xsd:element ref="ns2:LastPreviewErrorLookup" minOccurs="0"/>
                <xsd:element ref="ns2:LastPreviewResultLookup" minOccurs="0"/>
                <xsd:element ref="ns2:LastPreviewAttemptDateLookup" minOccurs="0"/>
                <xsd:element ref="ns2:LastPreviewedByLookup" minOccurs="0"/>
                <xsd:element ref="ns2:LastPreviewTimeLookup" minOccurs="0"/>
                <xsd:element ref="ns2:LastPreviewVersionLookup" minOccurs="0"/>
                <xsd:element ref="ns2:LastPublishErrorLookup" minOccurs="0"/>
                <xsd:element ref="ns2:LastPublishResultLookup" minOccurs="0"/>
                <xsd:element ref="ns2:LastPublishAttemptDateLookup" minOccurs="0"/>
                <xsd:element ref="ns2:LastPublishedByLookup" minOccurs="0"/>
                <xsd:element ref="ns2:LastPublishTimeLookup" minOccurs="0"/>
                <xsd:element ref="ns2:LastPublishVersionLookup" minOccurs="0"/>
                <xsd:element ref="ns2:TPLaunchHelpLinkType" minOccurs="0"/>
                <xsd:element ref="ns2:LegacyData" minOccurs="0"/>
                <xsd:element ref="ns2:TPLaunchHelpLink" minOccurs="0"/>
                <xsd:element ref="ns2:LocComments" minOccurs="0"/>
                <xsd:element ref="ns2:LocLastLocAttemptVersionLookup" minOccurs="0"/>
                <xsd:element ref="ns2:LocLastLocAttemptVersionTypeLookup" minOccurs="0"/>
                <xsd:element ref="ns2:LocManualTestRequired" minOccurs="0"/>
                <xsd:element ref="ns2:LocMarketGroupTiers2" minOccurs="0"/>
                <xsd:element ref="ns2:LocNewPublishedVersionLookup" minOccurs="0"/>
                <xsd:element ref="ns2:LocOverallHandbackStatusLookup" minOccurs="0"/>
                <xsd:element ref="ns2:LocOverallLocStatusLookup" minOccurs="0"/>
                <xsd:element ref="ns2:LocOverallPreviewStatusLookup" minOccurs="0"/>
                <xsd:element ref="ns2:LocOverallPublishStatusLookup" minOccurs="0"/>
                <xsd:element ref="ns2:IntlLocPriority" minOccurs="0"/>
                <xsd:element ref="ns2:LocProcessedForHandoffsLookup" minOccurs="0"/>
                <xsd:element ref="ns2:LocProcessedForMarketsLookup" minOccurs="0"/>
                <xsd:element ref="ns2:LocPublishedDependentAssetsLookup" minOccurs="0"/>
                <xsd:element ref="ns2:LocPublishedLinkedAssetsLookup" minOccurs="0"/>
                <xsd:element ref="ns2:LocRecommendedHandoff" minOccurs="0"/>
                <xsd:element ref="ns2:LocalizationTagsTaxHTField0" minOccurs="0"/>
                <xsd:element ref="ns2:MachineTranslated" minOccurs="0"/>
                <xsd:element ref="ns2:Manager" minOccurs="0"/>
                <xsd:element ref="ns2:Markets" minOccurs="0"/>
                <xsd:element ref="ns2:Milestone" minOccurs="0"/>
                <xsd:element ref="ns2:TPNamespace" minOccurs="0"/>
                <xsd:element ref="ns2:NumericId" minOccurs="0"/>
                <xsd:element ref="ns2:NumOfRatingsLookup" minOccurs="0"/>
                <xsd:element ref="ns2:OOCacheId" minOccurs="0"/>
                <xsd:element ref="ns2:OpenTemplate" minOccurs="0"/>
                <xsd:element ref="ns2:OriginAsset" minOccurs="0"/>
                <xsd:element ref="ns2:OriginalRelease" minOccurs="0"/>
                <xsd:element ref="ns2:OriginalSourceMarket" minOccurs="0"/>
                <xsd:element ref="ns2:OutputCachingOn" minOccurs="0"/>
                <xsd:element ref="ns2:ParentAssetId" minOccurs="0"/>
                <xsd:element ref="ns2:PlannedPubDate" minOccurs="0"/>
                <xsd:element ref="ns2:PolicheckWords" minOccurs="0"/>
                <xsd:element ref="ns2:BusinessGroup" minOccurs="0"/>
                <xsd:element ref="ns2:UAProjectedTotalWords" minOccurs="0"/>
                <xsd:element ref="ns2:Provider" minOccurs="0"/>
                <xsd:element ref="ns2:Providers" minOccurs="0"/>
                <xsd:element ref="ns2:PublishStatusLookup" minOccurs="0"/>
                <xsd:element ref="ns2:PublishTargets" minOccurs="0"/>
                <xsd:element ref="ns2:RecommendationsModifier" minOccurs="0"/>
                <xsd:element ref="ns2:ArtSampleDocs" minOccurs="0"/>
                <xsd:element ref="ns2:ScenarioTagsTaxHTField0" minOccurs="0"/>
                <xsd:element ref="ns2:ShowIn" minOccurs="0"/>
                <xsd:element ref="ns2:SourceTitle" minOccurs="0"/>
                <xsd:element ref="ns2:CSXSubmissionDate" minOccurs="0"/>
                <xsd:element ref="ns2:SubmitterId" minOccurs="0"/>
                <xsd:element ref="ns2:TaxCatchAll" minOccurs="0"/>
                <xsd:element ref="ns2:TaxCatchAllLabel" minOccurs="0"/>
                <xsd:element ref="ns2:TemplateStatus" minOccurs="0"/>
                <xsd:element ref="ns2:TemplateTemplateType" minOccurs="0"/>
                <xsd:element ref="ns2:ThumbnailAssetId" minOccurs="0"/>
                <xsd:element ref="ns2:TimesCloned" minOccurs="0"/>
                <xsd:element ref="ns2:TrustLevel" minOccurs="0"/>
                <xsd:element ref="ns2:UALocComments" minOccurs="0"/>
                <xsd:element ref="ns2:UALocRecommendation" minOccurs="0"/>
                <xsd:element ref="ns2:UANotes" minOccurs="0"/>
                <xsd:element ref="ns2:TPAppVersion" minOccurs="0"/>
                <xsd:element ref="ns2:VoteCoun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873beb7-5857-4685-be1f-d57550cc96cc" elementFormDefault="qualified">
    <xsd:import namespace="http://schemas.microsoft.com/office/2006/documentManagement/types"/>
    <xsd:import namespace="http://schemas.microsoft.com/office/infopath/2007/PartnerControls"/>
    <xsd:element name="AcquiredFrom" ma:index="1" nillable="true" ma:displayName="Acquired From" ma:default="Internal MS" ma:internalName="AcquiredFrom" ma:readOnly="false">
      <xsd:simpleType>
        <xsd:restriction base="dms:Choice">
          <xsd:enumeration value="Internal MS"/>
          <xsd:enumeration value="Community"/>
          <xsd:enumeration value="MVP"/>
          <xsd:enumeration value="Publisher"/>
          <xsd:enumeration value="Partner"/>
          <xsd:enumeration value="None"/>
        </xsd:restriction>
      </xsd:simpleType>
    </xsd:element>
    <xsd:element name="UACurrentWords" ma:index="2" nillable="true" ma:displayName="Actual Word Count" ma:default="" ma:internalName="UACurrentWords" ma:readOnly="false">
      <xsd:simpleType>
        <xsd:restriction base="dms:Unknown"/>
      </xsd:simpleType>
    </xsd:element>
    <xsd:element name="TPApplication" ma:index="3" nillable="true" ma:displayName="Application to Open Template With" ma:default="" ma:internalName="TPApplication">
      <xsd:simpleType>
        <xsd:restriction base="dms:Text"/>
      </xsd:simpleType>
    </xsd:element>
    <xsd:element name="ApprovalLog" ma:index="4" nillable="true" ma:displayName="Approval Log" ma:default="" ma:hidden="true" ma:internalName="ApprovalLog" ma:readOnly="false">
      <xsd:simpleType>
        <xsd:restriction base="dms:Note"/>
      </xsd:simpleType>
    </xsd:element>
    <xsd:element name="ApprovalStatus" ma:index="5" nillable="true" ma:displayName="Approval Status" ma:default="InProgress" ma:internalName="ApprovalStatus" ma:readOnly="false">
      <xsd:simpleType>
        <xsd:restriction base="dms:Choice">
          <xsd:enumeration value="InProgress"/>
          <xsd:enumeration value="Rejected"/>
          <xsd:enumeration value="Questionable"/>
          <xsd:enumeration value="ApprovedAutomatic"/>
          <xsd:enumeration value="ApprovedManual"/>
          <xsd:enumeration value="On Hold"/>
          <xsd:enumeration value="Needs Review"/>
          <xsd:enumeration value="A Violation"/>
          <xsd:enumeration value="Unpublished Violation"/>
        </xsd:restriction>
      </xsd:simpleType>
    </xsd:element>
    <xsd:element name="AssetStart" ma:index="6" nillable="true" ma:displayName="Asset Begin Date" ma:default="[Today]" ma:internalName="AssetStart" ma:readOnly="false">
      <xsd:simpleType>
        <xsd:restriction base="dms:DateTime"/>
      </xsd:simpleType>
    </xsd:element>
    <xsd:element name="AssetExpire" ma:index="7" nillable="true" ma:displayName="Asset End Date" ma:default="2029-01-01T08:00:00Z" ma:format="DateTime" ma:internalName="AssetExpire" ma:readOnly="false">
      <xsd:simpleType>
        <xsd:restriction base="dms:DateTime"/>
      </xsd:simpleType>
    </xsd:element>
    <xsd:element name="AssetId" ma:index="8" nillable="true" ma:displayName="Asset ID" ma:default="" ma:indexed="true" ma:internalName="AssetId" ma:readOnly="false">
      <xsd:simpleType>
        <xsd:restriction base="dms:Text">
          <xsd:maxLength value="255"/>
        </xsd:restriction>
      </xsd:simpleType>
    </xsd:element>
    <xsd:element name="IsSearchable" ma:index="9" nillable="true" ma:displayName="Asset Searchable?" ma:default="true" ma:internalName="IsSearchable" ma:readOnly="false">
      <xsd:simpleType>
        <xsd:restriction base="dms:Boolean"/>
      </xsd:simpleType>
    </xsd:element>
    <xsd:element name="AssetType" ma:index="10" nillable="true" ma:displayName="Asset Type" ma:default="" ma:internalName="AssetType" ma:readOnly="false">
      <xsd:simpleType>
        <xsd:restriction base="dms:Unknown"/>
      </xsd:simpleType>
    </xsd:element>
    <xsd:element name="APAuthor" ma:index="11" nillable="true" ma:displayName="Author" ma:default="" ma:list="UserInfo" ma:internalName="APAuth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AverageRating" ma:index="12" nillable="true" ma:displayName="Average Rating" ma:internalName="AverageRating" ma:readOnly="false">
      <xsd:simpleType>
        <xsd:restriction base="dms:Text"/>
      </xsd:simpleType>
    </xsd:element>
    <xsd:element name="BlockPublish" ma:index="13" nillable="true" ma:displayName="Block from Publishing?" ma:default="" ma:internalName="BlockPublish" ma:readOnly="false">
      <xsd:simpleType>
        <xsd:restriction base="dms:Boolean"/>
      </xsd:simpleType>
    </xsd:element>
    <xsd:element name="BugNumber" ma:index="14" nillable="true" ma:displayName="Bug Number" ma:default="" ma:internalName="BugNumber" ma:readOnly="false">
      <xsd:simpleType>
        <xsd:restriction base="dms:Text"/>
      </xsd:simpleType>
    </xsd:element>
    <xsd:element name="CampaignTagsTaxHTField0" ma:index="16" nillable="true" ma:taxonomy="true" ma:internalName="CampaignTagsTaxHTField0" ma:taxonomyFieldName="CampaignTags" ma:displayName="Campaigns" ma:readOnly="false" ma:default="" ma:fieldId="{1df42cc3-2301-4f11-a52a-6ead923c29ed}" ma:taxonomyMulti="true" ma:sspId="8f79753a-75d3-41f5-8ca3-40b843941b4f" ma:termSetId="ca0e50d4-faa1-44ce-961e-bb1441c60e66" ma:anchorId="00000000-0000-0000-0000-000000000000" ma:open="false" ma:isKeyword="false">
      <xsd:complexType>
        <xsd:sequence>
          <xsd:element ref="pc:Terms" minOccurs="0" maxOccurs="1"/>
        </xsd:sequence>
      </xsd:complexType>
    </xsd:element>
    <xsd:element name="TPClientViewer" ma:index="17" nillable="true" ma:displayName="Client Viewer" ma:default="" ma:internalName="TPClientViewer">
      <xsd:simpleType>
        <xsd:restriction base="dms:Text"/>
      </xsd:simpleType>
    </xsd:element>
    <xsd:element name="ClipArtFilename" ma:index="18" nillable="true" ma:displayName="Clip Art Name" ma:default="" ma:internalName="ClipArtFilename" ma:readOnly="false">
      <xsd:simpleType>
        <xsd:restriction base="dms:Text"/>
      </xsd:simpleType>
    </xsd:element>
    <xsd:element name="TPCommandLine" ma:index="19" nillable="true" ma:displayName="Command Line" ma:default="" ma:internalName="TPCommandLine">
      <xsd:simpleType>
        <xsd:restriction base="dms:Text"/>
      </xsd:simpleType>
    </xsd:element>
    <xsd:element name="TPComponent" ma:index="20" nillable="true" ma:displayName="Component" ma:default="" ma:internalName="TPComponent">
      <xsd:simpleType>
        <xsd:restriction base="dms:Text"/>
      </xsd:simpleType>
    </xsd:element>
    <xsd:element name="ContentItem" ma:index="21" nillable="true" ma:displayName="Content Item" ma:default="" ma:hidden="true" ma:internalName="ContentItem" ma:readOnly="false">
      <xsd:simpleType>
        <xsd:restriction base="dms:Unknown"/>
      </xsd:simpleType>
    </xsd:element>
    <xsd:element name="CrawlForDependencies" ma:index="23" nillable="true" ma:displayName="Crawl for Dependencies?" ma:default="true" ma:internalName="CrawlForDependencies" ma:readOnly="false">
      <xsd:simpleType>
        <xsd:restriction base="dms:Boolean"/>
      </xsd:simpleType>
    </xsd:element>
    <xsd:element name="CSXHash" ma:index="26" nillable="true" ma:displayName="CSX Hash" ma:default="" ma:indexed="true" ma:internalName="CSXHash" ma:readOnly="false">
      <xsd:simpleType>
        <xsd:restriction base="dms:Text"/>
      </xsd:simpleType>
    </xsd:element>
    <xsd:element name="CSXSubmissionMarket" ma:index="27" nillable="true" ma:displayName="CSX Submission Market" ma:default="" ma:list="{2FBD1B11-2ACE-4FDC-B5A3-635D4ADF6F1B}" ma:internalName="CSXSubmissionMarket" ma:readOnly="false" ma:showField="MarketName" ma:web="4873beb7-5857-4685-be1f-d57550cc96cc">
      <xsd:simpleType>
        <xsd:restriction base="dms:Lookup"/>
      </xsd:simpleType>
    </xsd:element>
    <xsd:element name="CSXUpdate" ma:index="28" nillable="true" ma:displayName="CSX Updated?" ma:default="false" ma:internalName="CSXUpdate" ma:readOnly="false">
      <xsd:simpleType>
        <xsd:restriction base="dms:Boolean"/>
      </xsd:simpleType>
    </xsd:element>
    <xsd:element name="IntlLangReviewDate" ma:index="29" nillable="true" ma:displayName="Date to Complete Intl QA" ma:default="" ma:internalName="IntlLangReviewDate" ma:readOnly="false">
      <xsd:simpleType>
        <xsd:restriction base="dms:DateTime"/>
      </xsd:simpleType>
    </xsd:element>
    <xsd:element name="IsDeleted" ma:index="30" nillable="true" ma:displayName="Deleted?" ma:default="" ma:internalName="IsDeleted" ma:readOnly="false">
      <xsd:simpleType>
        <xsd:restriction base="dms:Boolean"/>
      </xsd:simpleType>
    </xsd:element>
    <xsd:element name="APDescription" ma:index="31" nillable="true" ma:displayName="Description" ma:default="" ma:internalName="APDescription" ma:readOnly="false">
      <xsd:simpleType>
        <xsd:restriction base="dms:Note"/>
      </xsd:simpleType>
    </xsd:element>
    <xsd:element name="DirectSourceMarket" ma:index="32" nillable="true" ma:displayName="Direct Source Market Group" ma:default="" ma:internalName="DirectSourceMarket" ma:readOnly="false">
      <xsd:simpleType>
        <xsd:restriction base="dms:Text"/>
      </xsd:simpleType>
    </xsd:element>
    <xsd:element name="Downloads" ma:index="33" nillable="true" ma:displayName="Downloads" ma:default="0" ma:hidden="true" ma:internalName="Downloads" ma:readOnly="false">
      <xsd:simpleType>
        <xsd:restriction base="dms:Unknown"/>
      </xsd:simpleType>
    </xsd:element>
    <xsd:element name="DSATActionTaken" ma:index="34" nillable="true" ma:displayName="DSAT Action Taken" ma:default="" ma:internalName="DSATActionTaken" ma:readOnly="false">
      <xsd:simpleType>
        <xsd:restriction base="dms:Choice">
          <xsd:enumeration value="Best Bets"/>
          <xsd:enumeration value="Expire"/>
          <xsd:enumeration value="Hide"/>
          <xsd:enumeration value="None"/>
        </xsd:restriction>
      </xsd:simpleType>
    </xsd:element>
    <xsd:element name="APEditor" ma:index="35" nillable="true" ma:displayName="Editor" ma:default="" ma:list="UserInfo" ma:internalName="APEdit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EditorialStatus" ma:index="36" nillable="true" ma:displayName="Editorial Status" ma:default="" ma:internalName="EditorialStatus" ma:readOnly="false">
      <xsd:simpleType>
        <xsd:restriction base="dms:Unknown"/>
      </xsd:simpleType>
    </xsd:element>
    <xsd:element name="EditorialTags" ma:index="37" nillable="true" ma:displayName="Editorial Tags" ma:default="" ma:internalName="EditorialTags">
      <xsd:simpleType>
        <xsd:restriction base="dms:Unknown"/>
      </xsd:simpleType>
    </xsd:element>
    <xsd:element name="TPExecutable" ma:index="38" nillable="true" ma:displayName="Executable" ma:default="" ma:internalName="TPExecutable">
      <xsd:simpleType>
        <xsd:restriction base="dms:Text"/>
      </xsd:simpleType>
    </xsd:element>
    <xsd:element name="FeatureTagsTaxHTField0" ma:index="40" nillable="true" ma:taxonomy="true" ma:internalName="FeatureTagsTaxHTField0" ma:taxonomyFieldName="FeatureTags" ma:displayName="Features" ma:readOnly="false" ma:default="" ma:fieldId="{7fc0d542-15c6-4882-a8e3-13bca44403fb}" ma:taxonomyMulti="true" ma:sspId="8f79753a-75d3-41f5-8ca3-40b843941b4f" ma:termSetId="f1ab6845-967d-4854-a0ba-4ec07f0f8113" ma:anchorId="00000000-0000-0000-0000-000000000000" ma:open="false" ma:isKeyword="false">
      <xsd:complexType>
        <xsd:sequence>
          <xsd:element ref="pc:Terms" minOccurs="0" maxOccurs="1"/>
        </xsd:sequence>
      </xsd:complexType>
    </xsd:element>
    <xsd:element name="TPFriendlyName" ma:index="41" nillable="true" ma:displayName="Friendly Name" ma:default="" ma:internalName="TPFriendlyName">
      <xsd:simpleType>
        <xsd:restriction base="dms:Text"/>
      </xsd:simpleType>
    </xsd:element>
    <xsd:element name="FriendlyTitle" ma:index="42" nillable="true" ma:displayName="Friendly Title" ma:default="" ma:description="Shorter title to be used when displaying search results" ma:internalName="FriendlyTitle" ma:readOnly="false">
      <xsd:simpleType>
        <xsd:restriction base="dms:Text"/>
      </xsd:simpleType>
    </xsd:element>
    <xsd:element name="PrimaryImageGen" ma:index="43" nillable="true" ma:displayName="Generate Images?" ma:default="true" ma:internalName="PrimaryImageGen">
      <xsd:simpleType>
        <xsd:restriction base="dms:Boolean"/>
      </xsd:simpleType>
    </xsd:element>
    <xsd:element name="HandoffToMSDN" ma:index="44" nillable="true" ma:displayName="Handoff To MSDN Date" ma:default="" ma:internalName="HandoffToMSDN" ma:readOnly="false">
      <xsd:simpleType>
        <xsd:restriction base="dms:DateTime"/>
      </xsd:simpleType>
    </xsd:element>
    <xsd:element name="InProjectListLookup" ma:index="45" nillable="true" ma:displayName="InProjectListLookup" ma:list="{9E343742-310B-4684-A24C-1D137CB4B230}" ma:internalName="InProjectListLookup" ma:readOnly="true" ma:showField="InProjectLis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InstallLocation" ma:index="46" nillable="true" ma:displayName="Install Location" ma:default="" ma:internalName="TPInstallLocation">
      <xsd:simpleType>
        <xsd:restriction base="dms:Text"/>
      </xsd:simpleType>
    </xsd:element>
    <xsd:element name="InternalTagsTaxHTField0" ma:index="48" nillable="true" ma:taxonomy="true" ma:internalName="InternalTagsTaxHTField0" ma:taxonomyFieldName="InternalTags" ma:displayName="Internal Tags" ma:readOnly="false" ma:default="" ma:fieldId="{1490b8a4-2706-41ec-b5e3-73176dccf34e}" ma:taxonomyMulti="true" ma:sspId="8f79753a-75d3-41f5-8ca3-40b843941b4f" ma:termSetId="82b6639e-f7fc-4c18-ad2d-003a6e707765" ma:anchorId="00000000-0000-0000-0000-000000000000" ma:open="false" ma:isKeyword="false">
      <xsd:complexType>
        <xsd:sequence>
          <xsd:element ref="pc:Terms" minOccurs="0" maxOccurs="1"/>
        </xsd:sequence>
      </xsd:complexType>
    </xsd:element>
    <xsd:element name="IntlLangReview" ma:index="49" nillable="true" ma:displayName="Intl Lang QA Review Required?" ma:default="" ma:internalName="IntlLangReview" ma:readOnly="false">
      <xsd:simpleType>
        <xsd:restriction base="dms:Boolean"/>
      </xsd:simpleType>
    </xsd:element>
    <xsd:element name="IntlLangReviewer" ma:index="50" nillable="true" ma:displayName="Intl Lang QA Reviewer" ma:default="" ma:internalName="IntlLangReviewer" ma:readOnly="false">
      <xsd:simpleType>
        <xsd:restriction base="dms:Text"/>
      </xsd:simpleType>
    </xsd:element>
    <xsd:element name="MarketSpecific" ma:index="51" nillable="true" ma:displayName="Is Market Specific?" ma:default="" ma:internalName="MarketSpecific" ma:readOnly="false">
      <xsd:simpleType>
        <xsd:restriction base="dms:Boolean"/>
      </xsd:simpleType>
    </xsd:element>
    <xsd:element name="LastCompleteVersionLookup" ma:index="52" nillable="true" ma:displayName="Last Complete Version Lookup" ma:default="" ma:list="{9E343742-310B-4684-A24C-1D137CB4B230}" ma:internalName="LastCompleteVersionLookup" ma:readOnly="true" ma:showField="LastComplete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HandOff" ma:index="53" nillable="true" ma:displayName="Last Hand-off" ma:default="" ma:internalName="LastHandOff" ma:readOnly="false">
      <xsd:simpleType>
        <xsd:restriction base="dms:DateTime"/>
      </xsd:simpleType>
    </xsd:element>
    <xsd:element name="LastModifiedDateTime" ma:index="54" nillable="true" ma:displayName="Last Modified Date" ma:default="" ma:internalName="LastModifiedDateTime" ma:readOnly="false">
      <xsd:simpleType>
        <xsd:restriction base="dms:DateTime"/>
      </xsd:simpleType>
    </xsd:element>
    <xsd:element name="LastPreviewErrorLookup" ma:index="55" nillable="true" ma:displayName="Last Preview Attempt Error" ma:default="" ma:list="{9E343742-310B-4684-A24C-1D137CB4B230}" ma:internalName="LastPreviewErrorLookup" ma:readOnly="true" ma:showField="LastPreview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ResultLookup" ma:index="56" nillable="true" ma:displayName="Last Preview Attempt Result" ma:default="" ma:list="{9E343742-310B-4684-A24C-1D137CB4B230}" ma:internalName="LastPreviewResultLookup" ma:readOnly="true" ma:showField="LastPreview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AttemptDateLookup" ma:index="57" nillable="true" ma:displayName="Last Preview Attempted On" ma:default="" ma:list="{9E343742-310B-4684-A24C-1D137CB4B230}" ma:internalName="LastPreviewAttemptDateLookup" ma:readOnly="true" ma:showField="LastPreview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edByLookup" ma:index="58" nillable="true" ma:displayName="Last Previewed By" ma:default="" ma:list="{9E343742-310B-4684-A24C-1D137CB4B230}" ma:internalName="LastPreviewedByLookup" ma:readOnly="true" ma:showField="LastPreview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TimeLookup" ma:index="59" nillable="true" ma:displayName="Last Previewed Date" ma:default="" ma:list="{9E343742-310B-4684-A24C-1D137CB4B230}" ma:internalName="LastPreviewTimeLookup" ma:readOnly="true" ma:showField="LastPreview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VersionLookup" ma:index="60" nillable="true" ma:displayName="Last Previewed Version" ma:default="" ma:list="{9E343742-310B-4684-A24C-1D137CB4B230}" ma:internalName="LastPreviewVersionLookup" ma:readOnly="true" ma:showField="LastPreview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rrorLookup" ma:index="61" nillable="true" ma:displayName="Last Publish Attempt Error" ma:default="" ma:list="{9E343742-310B-4684-A24C-1D137CB4B230}" ma:internalName="LastPublishErrorLookup" ma:readOnly="true" ma:showField="LastPublish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ResultLookup" ma:index="62" nillable="true" ma:displayName="Last Publish Attempt Result" ma:default="" ma:list="{9E343742-310B-4684-A24C-1D137CB4B230}" ma:internalName="LastPublishResultLookup" ma:readOnly="true" ma:showField="LastPublish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AttemptDateLookup" ma:index="63" nillable="true" ma:displayName="Last Publish Attempted On" ma:default="" ma:list="{9E343742-310B-4684-A24C-1D137CB4B230}" ma:internalName="LastPublishAttemptDateLookup" ma:readOnly="true" ma:showField="LastPublish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dByLookup" ma:index="64" nillable="true" ma:displayName="Last Published By" ma:default="" ma:list="{9E343742-310B-4684-A24C-1D137CB4B230}" ma:internalName="LastPublishedByLookup" ma:readOnly="true" ma:showField="LastPublish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TimeLookup" ma:index="65" nillable="true" ma:displayName="Last Published Date" ma:default="" ma:list="{9E343742-310B-4684-A24C-1D137CB4B230}" ma:internalName="LastPublishTimeLookup" ma:readOnly="true" ma:showField="LastPublish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VersionLookup" ma:index="66" nillable="true" ma:displayName="Last Published Version" ma:default="" ma:list="{9E343742-310B-4684-A24C-1D137CB4B230}" ma:internalName="LastPublishVersionLookup" ma:readOnly="true" ma:showField="LastPublish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LaunchHelpLinkType" ma:index="67" nillable="true" ma:displayName="Launch Help Link Type" ma:default="Template" ma:internalName="TPLaunchHelpLinkType">
      <xsd:simpleType>
        <xsd:restriction base="dms:Choice">
          <xsd:enumeration value="Template"/>
          <xsd:enumeration value="Training"/>
          <xsd:enumeration value="URL"/>
          <xsd:enumeration value="None"/>
        </xsd:restriction>
      </xsd:simpleType>
    </xsd:element>
    <xsd:element name="LegacyData" ma:index="68" nillable="true" ma:displayName="Legacy Data" ma:default="" ma:internalName="LegacyData" ma:readOnly="false">
      <xsd:simpleType>
        <xsd:restriction base="dms:Note"/>
      </xsd:simpleType>
    </xsd:element>
    <xsd:element name="TPLaunchHelpLink" ma:index="69" nillable="true" ma:displayName="Link to Launch Help Topic" ma:default="" ma:internalName="TPLaunchHelpLink">
      <xsd:simpleType>
        <xsd:restriction base="dms:Text"/>
      </xsd:simpleType>
    </xsd:element>
    <xsd:element name="LocComments" ma:index="70" nillable="true" ma:displayName="Loc Approval Comments" ma:default="" ma:internalName="LocComments" ma:readOnly="false">
      <xsd:simpleType>
        <xsd:restriction base="dms:Note"/>
      </xsd:simpleType>
    </xsd:element>
    <xsd:element name="LocLastLocAttemptVersionLookup" ma:index="71" nillable="true" ma:displayName="Loc Last Loc Attempt Version" ma:default="" ma:list="{7DD1DCEC-E449-43D3-891F-7DC62F62AD21}" ma:internalName="LocLastLocAttemptVersionLookup" ma:readOnly="false" ma:showField="LastLocAttemptVersion" ma:web="4873beb7-5857-4685-be1f-d57550cc96cc">
      <xsd:simpleType>
        <xsd:restriction base="dms:Lookup"/>
      </xsd:simpleType>
    </xsd:element>
    <xsd:element name="LocLastLocAttemptVersionTypeLookup" ma:index="72" nillable="true" ma:displayName="Loc Last Loc Attempt Version Type" ma:default="" ma:list="{7DD1DCEC-E449-43D3-891F-7DC62F62AD21}" ma:internalName="LocLastLocAttemptVersionTypeLookup" ma:readOnly="true" ma:showField="LastLocAttemptVersionType" ma:web="4873beb7-5857-4685-be1f-d57550cc96cc">
      <xsd:simpleType>
        <xsd:restriction base="dms:Lookup"/>
      </xsd:simpleType>
    </xsd:element>
    <xsd:element name="LocManualTestRequired" ma:index="73" nillable="true" ma:displayName="Loc Manual Test Required" ma:default="" ma:internalName="LocManualTestRequired" ma:readOnly="false">
      <xsd:simpleType>
        <xsd:restriction base="dms:Boolean"/>
      </xsd:simpleType>
    </xsd:element>
    <xsd:element name="LocMarketGroupTiers2" ma:index="74" nillable="true" ma:displayName="Loc Market Group Tiers" ma:internalName="LocMarketGroupTiers2" ma:readOnly="false">
      <xsd:simpleType>
        <xsd:restriction base="dms:Unknown"/>
      </xsd:simpleType>
    </xsd:element>
    <xsd:element name="LocNewPublishedVersionLookup" ma:index="75" nillable="true" ma:displayName="Loc New Published Version Lookup" ma:default="" ma:list="{7DD1DCEC-E449-43D3-891F-7DC62F62AD21}" ma:internalName="LocNewPublishedVersionLookup" ma:readOnly="true" ma:showField="NewPublishedVersion" ma:web="4873beb7-5857-4685-be1f-d57550cc96cc">
      <xsd:simpleType>
        <xsd:restriction base="dms:Lookup"/>
      </xsd:simpleType>
    </xsd:element>
    <xsd:element name="LocOverallHandbackStatusLookup" ma:index="76" nillable="true" ma:displayName="Loc Overall Handback Status" ma:default="" ma:list="{7DD1DCEC-E449-43D3-891F-7DC62F62AD21}" ma:internalName="LocOverallHandbackStatusLookup" ma:readOnly="true" ma:showField="OverallHandbackStatus" ma:web="4873beb7-5857-4685-be1f-d57550cc96cc">
      <xsd:simpleType>
        <xsd:restriction base="dms:Lookup"/>
      </xsd:simpleType>
    </xsd:element>
    <xsd:element name="LocOverallLocStatusLookup" ma:index="77" nillable="true" ma:displayName="Loc Overall Localize Status" ma:default="" ma:list="{7DD1DCEC-E449-43D3-891F-7DC62F62AD21}" ma:internalName="LocOverallLocStatusLookup" ma:readOnly="true" ma:showField="OverallLocStatus" ma:web="4873beb7-5857-4685-be1f-d57550cc96cc">
      <xsd:simpleType>
        <xsd:restriction base="dms:Lookup"/>
      </xsd:simpleType>
    </xsd:element>
    <xsd:element name="LocOverallPreviewStatusLookup" ma:index="78" nillable="true" ma:displayName="Loc Overall Preview Status" ma:default="" ma:list="{7DD1DCEC-E449-43D3-891F-7DC62F62AD21}" ma:internalName="LocOverallPreviewStatusLookup" ma:readOnly="true" ma:showField="OverallPreviewStatus" ma:web="4873beb7-5857-4685-be1f-d57550cc96cc">
      <xsd:simpleType>
        <xsd:restriction base="dms:Lookup"/>
      </xsd:simpleType>
    </xsd:element>
    <xsd:element name="LocOverallPublishStatusLookup" ma:index="79" nillable="true" ma:displayName="Loc Overall Publish Status" ma:default="" ma:list="{7DD1DCEC-E449-43D3-891F-7DC62F62AD21}" ma:internalName="LocOverallPublishStatusLookup" ma:readOnly="true" ma:showField="OverallPublishStatus" ma:web="4873beb7-5857-4685-be1f-d57550cc96cc">
      <xsd:simpleType>
        <xsd:restriction base="dms:Lookup"/>
      </xsd:simpleType>
    </xsd:element>
    <xsd:element name="IntlLocPriority" ma:index="80" nillable="true" ma:displayName="Loc Priority" ma:default="" ma:internalName="IntlLocPriority" ma:readOnly="false">
      <xsd:simpleType>
        <xsd:restriction base="dms:Unknown"/>
      </xsd:simpleType>
    </xsd:element>
    <xsd:element name="LocProcessedForHandoffsLookup" ma:index="81" nillable="true" ma:displayName="Loc Processed For Handoffs" ma:default="" ma:list="{7DD1DCEC-E449-43D3-891F-7DC62F62AD21}" ma:internalName="LocProcessedForHandoffsLookup" ma:readOnly="true" ma:showField="ProcessedForHandoffs" ma:web="4873beb7-5857-4685-be1f-d57550cc96cc">
      <xsd:simpleType>
        <xsd:restriction base="dms:Lookup"/>
      </xsd:simpleType>
    </xsd:element>
    <xsd:element name="LocProcessedForMarketsLookup" ma:index="82" nillable="true" ma:displayName="Loc Processed For Markets" ma:default="" ma:list="{7DD1DCEC-E449-43D3-891F-7DC62F62AD21}" ma:internalName="LocProcessedForMarketsLookup" ma:readOnly="true" ma:showField="ProcessedForMarkets" ma:web="4873beb7-5857-4685-be1f-d57550cc96cc">
      <xsd:simpleType>
        <xsd:restriction base="dms:Lookup"/>
      </xsd:simpleType>
    </xsd:element>
    <xsd:element name="LocPublishedDependentAssetsLookup" ma:index="83" nillable="true" ma:displayName="Loc Published Dependent Assets" ma:default="" ma:list="{7DD1DCEC-E449-43D3-891F-7DC62F62AD21}" ma:internalName="LocPublishedDependentAssetsLookup" ma:readOnly="true" ma:showField="PublishedDependentAssets" ma:web="4873beb7-5857-4685-be1f-d57550cc96cc">
      <xsd:simpleType>
        <xsd:restriction base="dms:Lookup"/>
      </xsd:simpleType>
    </xsd:element>
    <xsd:element name="LocPublishedLinkedAssetsLookup" ma:index="84" nillable="true" ma:displayName="Loc Published Linked Assets" ma:default="" ma:list="{7DD1DCEC-E449-43D3-891F-7DC62F62AD21}" ma:internalName="LocPublishedLinkedAssetsLookup" ma:readOnly="true" ma:showField="PublishedLinkedAssets" ma:web="4873beb7-5857-4685-be1f-d57550cc96cc">
      <xsd:simpleType>
        <xsd:restriction base="dms:Lookup"/>
      </xsd:simpleType>
    </xsd:element>
    <xsd:element name="LocRecommendedHandoff" ma:index="85" nillable="true" ma:displayName="Loc Recommended Handoff" ma:default="" ma:indexed="true" ma:internalName="LocRecommendedHandoff" ma:readOnly="false">
      <xsd:simpleType>
        <xsd:restriction base="dms:Text"/>
      </xsd:simpleType>
    </xsd:element>
    <xsd:element name="LocalizationTagsTaxHTField0" ma:index="87" nillable="true" ma:taxonomy="true" ma:internalName="LocalizationTagsTaxHTField0" ma:taxonomyFieldName="LocalizationTags" ma:displayName="Localization Tags" ma:readOnly="false" ma:default="" ma:fieldId="{00f02cb3-2c7c-424a-9c61-10e9b6878429}" ma:taxonomyMulti="true" ma:sspId="8f79753a-75d3-41f5-8ca3-40b843941b4f" ma:termSetId="5b7703a5-8e8b-4b58-8b31-1cea35331da3" ma:anchorId="00000000-0000-0000-0000-000000000000" ma:open="false" ma:isKeyword="false">
      <xsd:complexType>
        <xsd:sequence>
          <xsd:element ref="pc:Terms" minOccurs="0" maxOccurs="1"/>
        </xsd:sequence>
      </xsd:complexType>
    </xsd:element>
    <xsd:element name="MachineTranslated" ma:index="88" nillable="true" ma:displayName="Machine Translated" ma:default="" ma:internalName="MachineTranslated" ma:readOnly="false">
      <xsd:simpleType>
        <xsd:restriction base="dms:Boolean"/>
      </xsd:simpleType>
    </xsd:element>
    <xsd:element name="Manager" ma:index="89" nillable="true" ma:displayName="Manager" ma:hidden="true" ma:internalName="Manager" ma:readOnly="false">
      <xsd:simpleType>
        <xsd:restriction base="dms:Text"/>
      </xsd:simpleType>
    </xsd:element>
    <xsd:element name="Markets" ma:index="90" nillable="true" ma:displayName="Markets" ma:default="" ma:description="Leave blank to show in all markets" ma:list="{2FBD1B11-2ACE-4FDC-B5A3-635D4ADF6F1B}" ma:internalName="Markets" ma:readOnly="false" ma:showField="MarketNa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Milestone" ma:index="91" nillable="true" ma:displayName="Milestone" ma:default="" ma:internalName="Milestone" ma:readOnly="false">
      <xsd:simpleType>
        <xsd:restriction base="dms:Unknown"/>
      </xsd:simpleType>
    </xsd:element>
    <xsd:element name="TPNamespace" ma:index="94" nillable="true" ma:displayName="Namespace" ma:default="" ma:internalName="TPNamespace">
      <xsd:simpleType>
        <xsd:restriction base="dms:Text"/>
      </xsd:simpleType>
    </xsd:element>
    <xsd:element name="NumericId" ma:index="95" nillable="true" ma:displayName="Numeric ID" ma:default="" ma:indexed="true" ma:internalName="NumericId" ma:readOnly="false">
      <xsd:simpleType>
        <xsd:restriction base="dms:Number"/>
      </xsd:simpleType>
    </xsd:element>
    <xsd:element name="NumOfRatingsLookup" ma:index="96" nillable="true" ma:displayName="NumOfRatings" ma:default="" ma:list="{9E343742-310B-4684-A24C-1D137CB4B230}" ma:internalName="NumOfRatingsLookup" ma:readOnly="true" ma:showField="NumOfRating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OOCacheId" ma:index="97" nillable="true" ma:displayName="OOCacheId" ma:internalName="OOCacheId" ma:readOnly="false">
      <xsd:simpleType>
        <xsd:restriction base="dms:Text"/>
      </xsd:simpleType>
    </xsd:element>
    <xsd:element name="OpenTemplate" ma:index="98" nillable="true" ma:displayName="Open Template" ma:default="true" ma:internalName="OpenTemplate">
      <xsd:simpleType>
        <xsd:restriction base="dms:Boolean"/>
      </xsd:simpleType>
    </xsd:element>
    <xsd:element name="OriginAsset" ma:index="99" nillable="true" ma:displayName="Origin Asset" ma:default="" ma:internalName="OriginAsset" ma:readOnly="false">
      <xsd:simpleType>
        <xsd:restriction base="dms:Text"/>
      </xsd:simpleType>
    </xsd:element>
    <xsd:element name="OriginalRelease" ma:index="100" nillable="true" ma:displayName="Original Release" ma:default="15" ma:internalName="OriginalRelease" ma:readOnly="false">
      <xsd:simpleType>
        <xsd:restriction base="dms:Choice">
          <xsd:enumeration value="14"/>
          <xsd:enumeration value="15"/>
          <xsd:enumeration value="16"/>
        </xsd:restriction>
      </xsd:simpleType>
    </xsd:element>
    <xsd:element name="OriginalSourceMarket" ma:index="101" nillable="true" ma:displayName="Original Source Market Group" ma:default="" ma:internalName="OriginalSourceMarket" ma:readOnly="false">
      <xsd:simpleType>
        <xsd:restriction base="dms:Text"/>
      </xsd:simpleType>
    </xsd:element>
    <xsd:element name="OutputCachingOn" ma:index="102" nillable="true" ma:displayName="Output Caching" ma:default="true" ma:hidden="true" ma:internalName="OutputCachingOn" ma:readOnly="false">
      <xsd:simpleType>
        <xsd:restriction base="dms:Boolean"/>
      </xsd:simpleType>
    </xsd:element>
    <xsd:element name="ParentAssetId" ma:index="103" nillable="true" ma:displayName="Parent Asset Id" ma:default="" ma:internalName="ParentAssetId" ma:readOnly="false">
      <xsd:simpleType>
        <xsd:restriction base="dms:Text"/>
      </xsd:simpleType>
    </xsd:element>
    <xsd:element name="PlannedPubDate" ma:index="104" nillable="true" ma:displayName="Planned Publish Date" ma:default="" ma:indexed="true" ma:internalName="PlannedPubDate" ma:readOnly="false">
      <xsd:simpleType>
        <xsd:restriction base="dms:DateTime"/>
      </xsd:simpleType>
    </xsd:element>
    <xsd:element name="PolicheckWords" ma:index="105" nillable="true" ma:displayName="Policheck Words" ma:default="" ma:internalName="PolicheckWords" ma:readOnly="false">
      <xsd:simpleType>
        <xsd:restriction base="dms:Text"/>
      </xsd:simpleType>
    </xsd:element>
    <xsd:element name="BusinessGroup" ma:index="106" nillable="true" ma:displayName="Product Division Owner" ma:default="" ma:internalName="BusinessGroup" ma:readOnly="false">
      <xsd:simpleType>
        <xsd:restriction base="dms:Unknown"/>
      </xsd:simpleType>
    </xsd:element>
    <xsd:element name="UAProjectedTotalWords" ma:index="107" nillable="true" ma:displayName="Projected Word Count" ma:default="" ma:internalName="UAProjectedTotalWords" ma:readOnly="false">
      <xsd:simpleType>
        <xsd:restriction base="dms:Unknown"/>
      </xsd:simpleType>
    </xsd:element>
    <xsd:element name="Provider" ma:index="108" nillable="true" ma:displayName="Provider" ma:default="" ma:internalName="Provider" ma:readOnly="false">
      <xsd:simpleType>
        <xsd:restriction base="dms:Unknown"/>
      </xsd:simpleType>
    </xsd:element>
    <xsd:element name="Providers" ma:index="109" nillable="true" ma:displayName="Providers" ma:default="" ma:internalName="Providers">
      <xsd:simpleType>
        <xsd:restriction base="dms:Unknown"/>
      </xsd:simpleType>
    </xsd:element>
    <xsd:element name="PublishStatusLookup" ma:index="110" nillable="true" ma:displayName="Publish Status" ma:default="" ma:list="{9E343742-310B-4684-A24C-1D137CB4B230}" ma:internalName="PublishStatusLookup" ma:readOnly="false" ma:showField="PublishStatu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PublishTargets" ma:index="111" nillable="true" ma:displayName="Publish Target" ma:default="OfficeOnlineVNext" ma:internalName="PublishTargets" ma:readOnly="false">
      <xsd:simpleType>
        <xsd:restriction base="dms:Unknown"/>
      </xsd:simpleType>
    </xsd:element>
    <xsd:element name="RecommendationsModifier" ma:index="112" nillable="true" ma:displayName="Recommendations Modifier" ma:default="" ma:internalName="RecommendationsModifier" ma:readOnly="false">
      <xsd:simpleType>
        <xsd:restriction base="dms:Number"/>
      </xsd:simpleType>
    </xsd:element>
    <xsd:element name="ArtSampleDocs" ma:index="113" nillable="true" ma:displayName="Sample Docs" ma:default="" ma:hidden="true" ma:internalName="ArtSampleDocs" ma:readOnly="false">
      <xsd:simpleType>
        <xsd:restriction base="dms:Text"/>
      </xsd:simpleType>
    </xsd:element>
    <xsd:element name="ScenarioTagsTaxHTField0" ma:index="115" nillable="true" ma:taxonomy="true" ma:internalName="ScenarioTagsTaxHTField0" ma:taxonomyFieldName="ScenarioTags" ma:displayName="Scenarios" ma:readOnly="false" ma:default="" ma:fieldId="{93aef74d-6c78-4815-8310-51477dceeccc}" ma:taxonomyMulti="true" ma:sspId="8f79753a-75d3-41f5-8ca3-40b843941b4f" ma:termSetId="4b7d5f16-e2f2-4fc0-bab3-6e8b931e57d6" ma:anchorId="00000000-0000-0000-0000-000000000000" ma:open="false" ma:isKeyword="false">
      <xsd:complexType>
        <xsd:sequence>
          <xsd:element ref="pc:Terms" minOccurs="0" maxOccurs="1"/>
        </xsd:sequence>
      </xsd:complexType>
    </xsd:element>
    <xsd:element name="ShowIn" ma:index="117" nillable="true" ma:displayName="Show In" ma:default="Show everywhere" ma:internalName="ShowIn" ma:readOnly="false">
      <xsd:simpleType>
        <xsd:restriction base="dms:Choice">
          <xsd:enumeration value="Hide on web"/>
          <xsd:enumeration value="On Web no search"/>
          <xsd:enumeration value="Show everywhere"/>
          <xsd:enumeration value="Special use only"/>
        </xsd:restriction>
      </xsd:simpleType>
    </xsd:element>
    <xsd:element name="SourceTitle" ma:index="118" nillable="true" ma:displayName="Source Title" ma:default="" ma:indexed="true" ma:internalName="SourceTitle" ma:readOnly="false">
      <xsd:simpleType>
        <xsd:restriction base="dms:Text"/>
      </xsd:simpleType>
    </xsd:element>
    <xsd:element name="CSXSubmissionDate" ma:index="119" nillable="true" ma:displayName="Submission Date" ma:default="" ma:internalName="CSXSubmissionDate" ma:readOnly="false">
      <xsd:simpleType>
        <xsd:restriction base="dms:DateTime"/>
      </xsd:simpleType>
    </xsd:element>
    <xsd:element name="SubmitterId" ma:index="120" nillable="true" ma:displayName="Submitter ID" ma:default="" ma:internalName="SubmitterId" ma:readOnly="false">
      <xsd:simpleType>
        <xsd:restriction base="dms:Text"/>
      </xsd:simpleType>
    </xsd:element>
    <xsd:element name="TaxCatchAll" ma:index="121" nillable="true" ma:displayName="Taxonomy Catch All Column" ma:hidden="true" ma:list="{530f955b-6704-4601-bd83-f81d87f1e440}" ma:internalName="TaxCatchAll" ma:showField="CatchAllData"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axCatchAllLabel" ma:index="122" nillable="true" ma:displayName="Taxonomy Catch All Column1" ma:hidden="true" ma:list="{530f955b-6704-4601-bd83-f81d87f1e440}" ma:internalName="TaxCatchAllLabel" ma:readOnly="true" ma:showField="CatchAllDataLabel"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emplateStatus" ma:index="123" nillable="true" ma:displayName="Template Status" ma:default="" ma:internalName="TemplateStatus">
      <xsd:simpleType>
        <xsd:restriction base="dms:Unknown"/>
      </xsd:simpleType>
    </xsd:element>
    <xsd:element name="TemplateTemplateType" ma:index="124" nillable="true" ma:displayName="Template Type" ma:default="" ma:internalName="TemplateTemplateType">
      <xsd:simpleType>
        <xsd:restriction base="dms:Unknown"/>
      </xsd:simpleType>
    </xsd:element>
    <xsd:element name="ThumbnailAssetId" ma:index="125" nillable="true" ma:displayName="Thumbnail Image Asset" ma:default="" ma:internalName="ThumbnailAssetId" ma:readOnly="false">
      <xsd:simpleType>
        <xsd:restriction base="dms:Text"/>
      </xsd:simpleType>
    </xsd:element>
    <xsd:element name="TimesCloned" ma:index="126" nillable="true" ma:displayName="Times Cloned" ma:default="" ma:internalName="TimesCloned" ma:readOnly="false">
      <xsd:simpleType>
        <xsd:restriction base="dms:Number"/>
      </xsd:simpleType>
    </xsd:element>
    <xsd:element name="TrustLevel" ma:index="128" nillable="true" ma:displayName="Trust Level" ma:default="1 Microsoft Managed Content" ma:internalName="TrustLevel" ma:readOnly="false">
      <xsd:simpleType>
        <xsd:restriction base="dms:Unknown"/>
      </xsd:simpleType>
    </xsd:element>
    <xsd:element name="UALocComments" ma:index="129" nillable="true" ma:displayName="UA Loc Comments" ma:default="" ma:internalName="UALocComments" ma:readOnly="false">
      <xsd:simpleType>
        <xsd:restriction base="dms:Note"/>
      </xsd:simpleType>
    </xsd:element>
    <xsd:element name="UALocRecommendation" ma:index="130" nillable="true" ma:displayName="UA Loc Recommendation" ma:default="Localize" ma:internalName="UALocRecommendation" ma:readOnly="false">
      <xsd:simpleType>
        <xsd:restriction base="dms:Choice">
          <xsd:enumeration value="Localize"/>
          <xsd:enumeration value="Never Localize"/>
          <xsd:enumeration value="Priority Localize"/>
        </xsd:restriction>
      </xsd:simpleType>
    </xsd:element>
    <xsd:element name="UANotes" ma:index="131" nillable="true" ma:displayName="UA Notes" ma:default="" ma:internalName="UANotes" ma:readOnly="false">
      <xsd:simpleType>
        <xsd:restriction base="dms:Note"/>
      </xsd:simpleType>
    </xsd:element>
    <xsd:element name="TPAppVersion" ma:index="132" nillable="true" ma:displayName="Version" ma:default="" ma:internalName="TPAppVersion">
      <xsd:simpleType>
        <xsd:restriction base="dms:Text"/>
      </xsd:simpleType>
    </xsd:element>
    <xsd:element name="VoteCount" ma:index="133" nillable="true" ma:displayName="Vote Count" ma:default="" ma:internalName="VoteCount" ma:readOnly="fals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2" ma:displayName="Content Type"/>
        <xsd:element ref="dc:title" minOccurs="0" maxOccurs="1" ma:index="127"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AssetEditForm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DirectSourceMarket xmlns="4873beb7-5857-4685-be1f-d57550cc96cc" xsi:nil="true"/>
    <ApprovalStatus xmlns="4873beb7-5857-4685-be1f-d57550cc96cc">InProgress</ApprovalStatus>
    <MarketSpecific xmlns="4873beb7-5857-4685-be1f-d57550cc96cc">false</MarketSpecific>
    <LocComments xmlns="4873beb7-5857-4685-be1f-d57550cc96cc" xsi:nil="true"/>
    <ThumbnailAssetId xmlns="4873beb7-5857-4685-be1f-d57550cc96cc" xsi:nil="true"/>
    <PrimaryImageGen xmlns="4873beb7-5857-4685-be1f-d57550cc96cc">false</PrimaryImageGen>
    <LegacyData xmlns="4873beb7-5857-4685-be1f-d57550cc96cc" xsi:nil="true"/>
    <LocRecommendedHandoff xmlns="4873beb7-5857-4685-be1f-d57550cc96cc" xsi:nil="true"/>
    <BusinessGroup xmlns="4873beb7-5857-4685-be1f-d57550cc96cc" xsi:nil="true"/>
    <BlockPublish xmlns="4873beb7-5857-4685-be1f-d57550cc96cc">false</BlockPublish>
    <TPFriendlyName xmlns="4873beb7-5857-4685-be1f-d57550cc96cc" xsi:nil="true"/>
    <NumericId xmlns="4873beb7-5857-4685-be1f-d57550cc96cc" xsi:nil="true"/>
    <APEditor xmlns="4873beb7-5857-4685-be1f-d57550cc96cc">
      <UserInfo>
        <DisplayName/>
        <AccountId xsi:nil="true"/>
        <AccountType/>
      </UserInfo>
    </APEditor>
    <SourceTitle xmlns="4873beb7-5857-4685-be1f-d57550cc96cc" xsi:nil="true"/>
    <OpenTemplate xmlns="4873beb7-5857-4685-be1f-d57550cc96cc">true</OpenTemplate>
    <UALocComments xmlns="4873beb7-5857-4685-be1f-d57550cc96cc" xsi:nil="true"/>
    <ParentAssetId xmlns="4873beb7-5857-4685-be1f-d57550cc96cc" xsi:nil="true"/>
    <IntlLangReviewDate xmlns="4873beb7-5857-4685-be1f-d57550cc96cc" xsi:nil="true"/>
    <FeatureTagsTaxHTField0 xmlns="4873beb7-5857-4685-be1f-d57550cc96cc">
      <Terms xmlns="http://schemas.microsoft.com/office/infopath/2007/PartnerControls"/>
    </FeatureTagsTaxHTField0>
    <PublishStatusLookup xmlns="4873beb7-5857-4685-be1f-d57550cc96cc">
      <Value>1380992</Value>
    </PublishStatusLookup>
    <Providers xmlns="4873beb7-5857-4685-be1f-d57550cc96cc" xsi:nil="true"/>
    <MachineTranslated xmlns="4873beb7-5857-4685-be1f-d57550cc96cc">false</MachineTranslated>
    <OriginalSourceMarket xmlns="4873beb7-5857-4685-be1f-d57550cc96cc" xsi:nil="true"/>
    <APDescription xmlns="4873beb7-5857-4685-be1f-d57550cc96cc">This template makes an impression with its bold red background, radial sunburst pattern, and contrasting black title bar. Consider it for your small business or marketing presentation. Or, take advantage of the red color scheme to make a holiday-themed presentation.  Compatible with PowerPoint 2013 and later, this template offers a variety of slide layouts including title slides, bulleted lists, photo with captions, a sample chart, and blank slide, all in a widescreen (16X9) format.
</APDescription>
    <ClipArtFilename xmlns="4873beb7-5857-4685-be1f-d57550cc96cc" xsi:nil="true"/>
    <ContentItem xmlns="4873beb7-5857-4685-be1f-d57550cc96cc" xsi:nil="true"/>
    <TPInstallLocation xmlns="4873beb7-5857-4685-be1f-d57550cc96cc" xsi:nil="true"/>
    <PublishTargets xmlns="4873beb7-5857-4685-be1f-d57550cc96cc">OfficeOnlineVNext</PublishTargets>
    <TimesCloned xmlns="4873beb7-5857-4685-be1f-d57550cc96cc" xsi:nil="true"/>
    <AssetStart xmlns="4873beb7-5857-4685-be1f-d57550cc96cc">2011-12-19T18:35:00+00:00</AssetStart>
    <Provider xmlns="4873beb7-5857-4685-be1f-d57550cc96cc" xsi:nil="true"/>
    <AcquiredFrom xmlns="4873beb7-5857-4685-be1f-d57550cc96cc">Internal MS</AcquiredFrom>
    <FriendlyTitle xmlns="4873beb7-5857-4685-be1f-d57550cc96cc" xsi:nil="true"/>
    <LastHandOff xmlns="4873beb7-5857-4685-be1f-d57550cc96cc" xsi:nil="true"/>
    <TPClientViewer xmlns="4873beb7-5857-4685-be1f-d57550cc96cc" xsi:nil="true"/>
    <UACurrentWords xmlns="4873beb7-5857-4685-be1f-d57550cc96cc" xsi:nil="true"/>
    <ArtSampleDocs xmlns="4873beb7-5857-4685-be1f-d57550cc96cc" xsi:nil="true"/>
    <UALocRecommendation xmlns="4873beb7-5857-4685-be1f-d57550cc96cc">Localize</UALocRecommendation>
    <Manager xmlns="4873beb7-5857-4685-be1f-d57550cc96cc" xsi:nil="true"/>
    <ShowIn xmlns="4873beb7-5857-4685-be1f-d57550cc96cc">Show everywhere</ShowIn>
    <UANotes xmlns="4873beb7-5857-4685-be1f-d57550cc96cc" xsi:nil="true"/>
    <TemplateStatus xmlns="4873beb7-5857-4685-be1f-d57550cc96cc">Complete</TemplateStatus>
    <InternalTagsTaxHTField0 xmlns="4873beb7-5857-4685-be1f-d57550cc96cc">
      <Terms xmlns="http://schemas.microsoft.com/office/infopath/2007/PartnerControls"/>
    </InternalTagsTaxHTField0>
    <CSXHash xmlns="4873beb7-5857-4685-be1f-d57550cc96cc" xsi:nil="true"/>
    <Downloads xmlns="4873beb7-5857-4685-be1f-d57550cc96cc">0</Downloads>
    <VoteCount xmlns="4873beb7-5857-4685-be1f-d57550cc96cc" xsi:nil="true"/>
    <OOCacheId xmlns="4873beb7-5857-4685-be1f-d57550cc96cc" xsi:nil="true"/>
    <IsDeleted xmlns="4873beb7-5857-4685-be1f-d57550cc96cc">false</IsDeleted>
    <AssetExpire xmlns="4873beb7-5857-4685-be1f-d57550cc96cc">2035-01-01T08:00:00+00:00</AssetExpire>
    <DSATActionTaken xmlns="4873beb7-5857-4685-be1f-d57550cc96cc" xsi:nil="true"/>
    <CSXSubmissionMarket xmlns="4873beb7-5857-4685-be1f-d57550cc96cc" xsi:nil="true"/>
    <TPExecutable xmlns="4873beb7-5857-4685-be1f-d57550cc96cc" xsi:nil="true"/>
    <SubmitterId xmlns="4873beb7-5857-4685-be1f-d57550cc96cc" xsi:nil="true"/>
    <EditorialTags xmlns="4873beb7-5857-4685-be1f-d57550cc96cc" xsi:nil="true"/>
    <ApprovalLog xmlns="4873beb7-5857-4685-be1f-d57550cc96cc" xsi:nil="true"/>
    <AssetType xmlns="4873beb7-5857-4685-be1f-d57550cc96cc">TP</AssetType>
    <BugNumber xmlns="4873beb7-5857-4685-be1f-d57550cc96cc" xsi:nil="true"/>
    <CSXSubmissionDate xmlns="4873beb7-5857-4685-be1f-d57550cc96cc" xsi:nil="true"/>
    <CSXUpdate xmlns="4873beb7-5857-4685-be1f-d57550cc96cc">false</CSXUpdate>
    <Milestone xmlns="4873beb7-5857-4685-be1f-d57550cc96cc" xsi:nil="true"/>
    <RecommendationsModifier xmlns="4873beb7-5857-4685-be1f-d57550cc96cc" xsi:nil="true"/>
    <OriginAsset xmlns="4873beb7-5857-4685-be1f-d57550cc96cc" xsi:nil="true"/>
    <TPComponent xmlns="4873beb7-5857-4685-be1f-d57550cc96cc" xsi:nil="true"/>
    <AssetId xmlns="4873beb7-5857-4685-be1f-d57550cc96cc">TP102804893</AssetId>
    <IntlLocPriority xmlns="4873beb7-5857-4685-be1f-d57550cc96cc" xsi:nil="true"/>
    <PolicheckWords xmlns="4873beb7-5857-4685-be1f-d57550cc96cc" xsi:nil="true"/>
    <TPLaunchHelpLink xmlns="4873beb7-5857-4685-be1f-d57550cc96cc" xsi:nil="true"/>
    <TPApplication xmlns="4873beb7-5857-4685-be1f-d57550cc96cc" xsi:nil="true"/>
    <CrawlForDependencies xmlns="4873beb7-5857-4685-be1f-d57550cc96cc">false</CrawlForDependencies>
    <HandoffToMSDN xmlns="4873beb7-5857-4685-be1f-d57550cc96cc" xsi:nil="true"/>
    <PlannedPubDate xmlns="4873beb7-5857-4685-be1f-d57550cc96cc" xsi:nil="true"/>
    <IntlLangReviewer xmlns="4873beb7-5857-4685-be1f-d57550cc96cc" xsi:nil="true"/>
    <TrustLevel xmlns="4873beb7-5857-4685-be1f-d57550cc96cc">1 Microsoft Managed Content</TrustLevel>
    <LocLastLocAttemptVersionLookup xmlns="4873beb7-5857-4685-be1f-d57550cc96cc">725212</LocLastLocAttemptVersionLookup>
    <IsSearchable xmlns="4873beb7-5857-4685-be1f-d57550cc96cc">true</IsSearchable>
    <TemplateTemplateType xmlns="4873beb7-5857-4685-be1f-d57550cc96cc">PowerPoint Presentation Template</TemplateTemplateType>
    <CampaignTagsTaxHTField0 xmlns="4873beb7-5857-4685-be1f-d57550cc96cc">
      <Terms xmlns="http://schemas.microsoft.com/office/infopath/2007/PartnerControls"/>
    </CampaignTagsTaxHTField0>
    <TPNamespace xmlns="4873beb7-5857-4685-be1f-d57550cc96cc" xsi:nil="true"/>
    <TaxCatchAll xmlns="4873beb7-5857-4685-be1f-d57550cc96cc"/>
    <Markets xmlns="4873beb7-5857-4685-be1f-d57550cc96cc"/>
    <UAProjectedTotalWords xmlns="4873beb7-5857-4685-be1f-d57550cc96cc" xsi:nil="true"/>
    <IntlLangReview xmlns="4873beb7-5857-4685-be1f-d57550cc96cc">false</IntlLangReview>
    <OutputCachingOn xmlns="4873beb7-5857-4685-be1f-d57550cc96cc">false</OutputCachingOn>
    <AverageRating xmlns="4873beb7-5857-4685-be1f-d57550cc96cc" xsi:nil="true"/>
    <APAuthor xmlns="4873beb7-5857-4685-be1f-d57550cc96cc">
      <UserInfo>
        <DisplayName>REDMOND\v-vaddu</DisplayName>
        <AccountId>2567</AccountId>
        <AccountType/>
      </UserInfo>
    </APAuthor>
    <LocManualTestRequired xmlns="4873beb7-5857-4685-be1f-d57550cc96cc">false</LocManualTestRequired>
    <TPCommandLine xmlns="4873beb7-5857-4685-be1f-d57550cc96cc" xsi:nil="true"/>
    <TPAppVersion xmlns="4873beb7-5857-4685-be1f-d57550cc96cc" xsi:nil="true"/>
    <EditorialStatus xmlns="4873beb7-5857-4685-be1f-d57550cc96cc">Complete</EditorialStatus>
    <LastModifiedDateTime xmlns="4873beb7-5857-4685-be1f-d57550cc96cc" xsi:nil="true"/>
    <ScenarioTagsTaxHTField0 xmlns="4873beb7-5857-4685-be1f-d57550cc96cc">
      <Terms xmlns="http://schemas.microsoft.com/office/infopath/2007/PartnerControls"/>
    </ScenarioTagsTaxHTField0>
    <OriginalRelease xmlns="4873beb7-5857-4685-be1f-d57550cc96cc">14</OriginalRelease>
    <TPLaunchHelpLinkType xmlns="4873beb7-5857-4685-be1f-d57550cc96cc">Template</TPLaunchHelpLinkType>
    <LocalizationTagsTaxHTField0 xmlns="4873beb7-5857-4685-be1f-d57550cc96cc">
      <Terms xmlns="http://schemas.microsoft.com/office/infopath/2007/PartnerControls"/>
    </LocalizationTagsTaxHTField0>
    <LocMarketGroupTiers2 xmlns="4873beb7-5857-4685-be1f-d57550cc96cc" xsi:nil="true"/>
  </documentManagement>
</p:properties>
</file>

<file path=customXml/itemProps1.xml><?xml version="1.0" encoding="utf-8"?>
<ds:datastoreItem xmlns:ds="http://schemas.openxmlformats.org/officeDocument/2006/customXml" ds:itemID="{41BC18E0-614B-4152-A3EE-8AA2B60C721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873beb7-5857-4685-be1f-d57550cc96c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0A765CE0-A8A0-42E0-82D2-3F870DB4D5F7}">
  <ds:schemaRefs>
    <ds:schemaRef ds:uri="http://schemas.microsoft.com/sharepoint/v3/contenttype/forms"/>
  </ds:schemaRefs>
</ds:datastoreItem>
</file>

<file path=customXml/itemProps3.xml><?xml version="1.0" encoding="utf-8"?>
<ds:datastoreItem xmlns:ds="http://schemas.openxmlformats.org/officeDocument/2006/customXml" ds:itemID="{45076977-ECB7-44C2-A70D-853BB6B41242}">
  <ds:schemaRefs>
    <ds:schemaRef ds:uri="http://schemas.microsoft.com/office/2006/documentManagement/types"/>
    <ds:schemaRef ds:uri="http://purl.org/dc/elements/1.1/"/>
    <ds:schemaRef ds:uri="http://schemas.microsoft.com/office/2006/metadata/properties"/>
    <ds:schemaRef ds:uri="http://schemas.microsoft.com/office/infopath/2007/PartnerControls"/>
    <ds:schemaRef ds:uri="4873beb7-5857-4685-be1f-d57550cc96cc"/>
    <ds:schemaRef ds:uri="http://purl.org/dc/terms/"/>
    <ds:schemaRef ds:uri="http://schemas.openxmlformats.org/package/2006/metadata/core-propertie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Red radial lines presentation (widescreen)</Template>
  <TotalTime>280</TotalTime>
  <Words>1045</Words>
  <Application>Microsoft Office PowerPoint</Application>
  <PresentationFormat>Custom</PresentationFormat>
  <Paragraphs>32</Paragraphs>
  <Slides>12</Slides>
  <Notes>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12</vt:i4>
      </vt:variant>
    </vt:vector>
  </HeadingPairs>
  <TitlesOfParts>
    <vt:vector size="18" baseType="lpstr">
      <vt:lpstr>Arial</vt:lpstr>
      <vt:lpstr>Californian FB</vt:lpstr>
      <vt:lpstr>Cambria</vt:lpstr>
      <vt:lpstr>Maiandra GD</vt:lpstr>
      <vt:lpstr>Red Radial 16x9</vt:lpstr>
      <vt:lpstr>1_Red Radial 16x9</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Easter: I Can Face Tomorrow, Lazarus</dc:title>
  <dc:creator>Joel Flowers</dc:creator>
  <cp:lastModifiedBy>Joe Puetz</cp:lastModifiedBy>
  <cp:revision>26</cp:revision>
  <cp:lastPrinted>2019-03-10T02:19:44Z</cp:lastPrinted>
  <dcterms:created xsi:type="dcterms:W3CDTF">2018-06-24T01:56:20Z</dcterms:created>
  <dcterms:modified xsi:type="dcterms:W3CDTF">2024-03-16T14:36:15Z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nternalTags">
    <vt:lpwstr/>
  </property>
  <property fmtid="{D5CDD505-2E9C-101B-9397-08002B2CF9AE}" pid="3" name="ContentTypeId">
    <vt:lpwstr>0x0101006EDDDB5EE6D98C44930B742096920B300400F5B6D36B3EF94B4E9A635CDF2A18F5B8</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ies>
</file>