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11" r:id="rId6"/>
    <p:sldId id="340" r:id="rId7"/>
    <p:sldId id="338" r:id="rId8"/>
    <p:sldId id="331" r:id="rId9"/>
    <p:sldId id="318" r:id="rId10"/>
    <p:sldId id="332" r:id="rId11"/>
    <p:sldId id="333" r:id="rId12"/>
    <p:sldId id="334" r:id="rId13"/>
    <p:sldId id="335" r:id="rId14"/>
    <p:sldId id="336"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280" autoAdjust="0"/>
  </p:normalViewPr>
  <p:slideViewPr>
    <p:cSldViewPr>
      <p:cViewPr varScale="1">
        <p:scale>
          <a:sx n="105" d="100"/>
          <a:sy n="105" d="100"/>
        </p:scale>
        <p:origin x="75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3/23/2024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3/23/2024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73111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2008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8940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3/23/2024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5924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3/23/2024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19267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3/23/2024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6005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71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93223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58134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68556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0826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73894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3/23/2024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3/23/2024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3/23/2024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3/23/2024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3/23/2024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70309936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0CBBEF7-AE35-464A-9312-CC070540C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5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9F1193-2E42-4E6F-8683-4C4272255C99}"/>
              </a:ext>
            </a:extLst>
          </p:cNvPr>
          <p:cNvSpPr txBox="1"/>
          <p:nvPr/>
        </p:nvSpPr>
        <p:spPr>
          <a:xfrm>
            <a:off x="74612" y="820593"/>
            <a:ext cx="12039600" cy="5216813"/>
          </a:xfrm>
          <a:prstGeom prst="rect">
            <a:avLst/>
          </a:prstGeom>
          <a:noFill/>
        </p:spPr>
        <p:txBody>
          <a:bodyPr wrap="square">
            <a:spAutoFit/>
          </a:bodyPr>
          <a:lstStyle/>
          <a:p>
            <a:r>
              <a:rPr lang="en-US" sz="3700" b="1" baseline="30000" dirty="0">
                <a:effectLst/>
                <a:latin typeface="Maiandra GD" panose="020E0502030308020204" pitchFamily="34" charset="0"/>
              </a:rPr>
              <a:t>29 </a:t>
            </a:r>
            <a:r>
              <a:rPr lang="en-US" sz="3700" b="1" dirty="0">
                <a:effectLst/>
                <a:latin typeface="Maiandra GD" panose="020E0502030308020204" pitchFamily="34" charset="0"/>
              </a:rPr>
              <a:t>I have told you now before it happens, so that when it does take place, you may believe and have faith [in Me]. </a:t>
            </a:r>
            <a:r>
              <a:rPr lang="en-US" sz="3700" b="1" baseline="30000" dirty="0">
                <a:effectLst/>
                <a:latin typeface="Maiandra GD" panose="020E0502030308020204" pitchFamily="34" charset="0"/>
              </a:rPr>
              <a:t>30 </a:t>
            </a:r>
            <a:r>
              <a:rPr lang="en-US" sz="3700" b="1" dirty="0">
                <a:effectLst/>
                <a:latin typeface="Maiandra GD" panose="020E0502030308020204" pitchFamily="34" charset="0"/>
              </a:rPr>
              <a:t>I will not speak with you much longer, for the ruler of the world (Satan) is coming. And he has no claim on Me [no power over Me nor anything that he can use against Me]; </a:t>
            </a:r>
            <a:r>
              <a:rPr lang="en-US" sz="3700" b="1" baseline="30000" dirty="0">
                <a:effectLst/>
                <a:latin typeface="Maiandra GD" panose="020E0502030308020204" pitchFamily="34" charset="0"/>
              </a:rPr>
              <a:t>31 </a:t>
            </a:r>
            <a:r>
              <a:rPr lang="en-US" sz="3700" b="1" dirty="0">
                <a:effectLst/>
                <a:latin typeface="Maiandra GD" panose="020E0502030308020204" pitchFamily="34" charset="0"/>
              </a:rPr>
              <a:t>but so that the world may know [without any doubt] that I love the Father, I do exactly as the Father has commanded Me [and act in full agreement with Him]. Get up, let us go from here.</a:t>
            </a:r>
            <a:endParaRPr lang="en-US" sz="3700" b="1" dirty="0">
              <a:latin typeface="Maiandra GD" panose="020E0502030308020204" pitchFamily="34" charset="0"/>
            </a:endParaRPr>
          </a:p>
        </p:txBody>
      </p:sp>
    </p:spTree>
    <p:extLst>
      <p:ext uri="{BB962C8B-B14F-4D97-AF65-F5344CB8AC3E}">
        <p14:creationId xmlns:p14="http://schemas.microsoft.com/office/powerpoint/2010/main" val="297820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993366"/>
            </a:gs>
            <a:gs pos="72000">
              <a:srgbClr val="800080"/>
            </a:gs>
            <a:gs pos="100000">
              <a:srgbClr val="66006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John 10:17-18; 14:6,16-31 |</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588" y="20574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Easter: I Can Face Tomorrow, </a:t>
              </a:r>
              <a:r>
                <a:rPr lang="en-US" sz="4800" b="1" dirty="0">
                  <a:solidFill>
                    <a:prstClr val="white"/>
                  </a:solidFill>
                  <a:latin typeface="Californian FB" panose="0207040306080B030204" pitchFamily="18" charset="0"/>
                </a:rPr>
                <a:t>Never Alone</a:t>
              </a:r>
              <a:endPar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7432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78D12-6DA2-5467-1000-8253B2A03E55}"/>
              </a:ext>
            </a:extLst>
          </p:cNvPr>
          <p:cNvSpPr txBox="1"/>
          <p:nvPr/>
        </p:nvSpPr>
        <p:spPr>
          <a:xfrm>
            <a:off x="74612" y="1674673"/>
            <a:ext cx="12039600" cy="3508653"/>
          </a:xfrm>
          <a:prstGeom prst="rect">
            <a:avLst/>
          </a:prstGeom>
          <a:noFill/>
        </p:spPr>
        <p:txBody>
          <a:bodyPr wrap="square">
            <a:spAutoFit/>
          </a:bodyPr>
          <a:lstStyle/>
          <a:p>
            <a:r>
              <a:rPr lang="en-US" sz="3700" b="1" baseline="30000" dirty="0">
                <a:latin typeface="Maiandra GD" panose="020E0502030308020204" pitchFamily="34" charset="0"/>
              </a:rPr>
              <a:t>17 </a:t>
            </a:r>
            <a:r>
              <a:rPr lang="en-US" sz="3700" b="1" dirty="0">
                <a:latin typeface="Maiandra GD" panose="020E0502030308020204" pitchFamily="34" charset="0"/>
              </a:rPr>
              <a:t>For this reason the Father loves Me, because I lay down My [own] life so that I may take it back. </a:t>
            </a:r>
            <a:r>
              <a:rPr lang="en-US" sz="3700" b="1" baseline="30000" dirty="0">
                <a:latin typeface="Maiandra GD" panose="020E0502030308020204" pitchFamily="34" charset="0"/>
              </a:rPr>
              <a:t>18 </a:t>
            </a:r>
            <a:r>
              <a:rPr lang="en-US" sz="3700" b="1" dirty="0">
                <a:latin typeface="Maiandra GD" panose="020E0502030308020204" pitchFamily="34" charset="0"/>
              </a:rPr>
              <a:t>No one takes it away from Me, but I lay it down voluntarily. I am authorized and have power to lay it down and to give it up, and I am authorized and have power to take it back. This command I have received from My Father.”</a:t>
            </a:r>
          </a:p>
        </p:txBody>
      </p:sp>
    </p:spTree>
    <p:extLst>
      <p:ext uri="{BB962C8B-B14F-4D97-AF65-F5344CB8AC3E}">
        <p14:creationId xmlns:p14="http://schemas.microsoft.com/office/powerpoint/2010/main" val="122547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2050C3-C100-4E92-B2B8-7E0527D1D812}"/>
              </a:ext>
            </a:extLst>
          </p:cNvPr>
          <p:cNvSpPr txBox="1"/>
          <p:nvPr/>
        </p:nvSpPr>
        <p:spPr>
          <a:xfrm>
            <a:off x="74612" y="2528753"/>
            <a:ext cx="12039600" cy="1800493"/>
          </a:xfrm>
          <a:prstGeom prst="rect">
            <a:avLst/>
          </a:prstGeom>
          <a:noFill/>
        </p:spPr>
        <p:txBody>
          <a:bodyPr wrap="square">
            <a:spAutoFit/>
          </a:bodyPr>
          <a:lstStyle/>
          <a:p>
            <a:r>
              <a:rPr lang="en-US" sz="3700" b="1" baseline="30000" dirty="0">
                <a:effectLst/>
                <a:latin typeface="Maiandra GD" panose="020E0502030308020204" pitchFamily="34" charset="0"/>
              </a:rPr>
              <a:t>6 </a:t>
            </a:r>
            <a:r>
              <a:rPr lang="en-US" sz="3700" b="1" dirty="0">
                <a:effectLst/>
                <a:latin typeface="Maiandra GD" panose="020E0502030308020204" pitchFamily="34" charset="0"/>
              </a:rPr>
              <a:t>Jesus said to him, “I am the [only] Way [to God] and the [real] Truth and the [real] Life; no one comes to the Father but through Me.</a:t>
            </a:r>
            <a:endParaRPr lang="en-US" sz="3700" b="1" dirty="0">
              <a:latin typeface="Maiandra GD" panose="020E0502030308020204" pitchFamily="34" charset="0"/>
            </a:endParaRPr>
          </a:p>
        </p:txBody>
      </p:sp>
    </p:spTree>
    <p:extLst>
      <p:ext uri="{BB962C8B-B14F-4D97-AF65-F5344CB8AC3E}">
        <p14:creationId xmlns:p14="http://schemas.microsoft.com/office/powerpoint/2010/main" val="175227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04EEF8-B58E-445B-ABCD-E8B9C17DDE7B}"/>
              </a:ext>
            </a:extLst>
          </p:cNvPr>
          <p:cNvSpPr txBox="1"/>
          <p:nvPr/>
        </p:nvSpPr>
        <p:spPr>
          <a:xfrm>
            <a:off x="74612" y="920621"/>
            <a:ext cx="12039600" cy="5016758"/>
          </a:xfrm>
          <a:prstGeom prst="rect">
            <a:avLst/>
          </a:prstGeom>
          <a:noFill/>
        </p:spPr>
        <p:txBody>
          <a:bodyPr wrap="square">
            <a:spAutoFit/>
          </a:bodyPr>
          <a:lstStyle/>
          <a:p>
            <a:pPr algn="l"/>
            <a:r>
              <a:rPr lang="en-US" sz="4000" b="1" i="1" u="sng" dirty="0">
                <a:effectLst/>
                <a:latin typeface="Maiandra GD" panose="020E0502030308020204" pitchFamily="34" charset="0"/>
              </a:rPr>
              <a:t>Role of the Spirit</a:t>
            </a:r>
          </a:p>
          <a:p>
            <a:pPr algn="l"/>
            <a:endParaRPr lang="en-US" sz="2000" b="1" dirty="0">
              <a:effectLst/>
              <a:latin typeface="Maiandra GD" panose="020E0502030308020204" pitchFamily="34" charset="0"/>
            </a:endParaRPr>
          </a:p>
          <a:p>
            <a:pPr algn="l"/>
            <a:r>
              <a:rPr lang="en-US" sz="3700" b="1" baseline="30000" dirty="0">
                <a:effectLst/>
                <a:latin typeface="Maiandra GD" panose="020E0502030308020204" pitchFamily="34" charset="0"/>
              </a:rPr>
              <a:t>16 </a:t>
            </a:r>
            <a:r>
              <a:rPr lang="en-US" sz="3700" b="1" dirty="0">
                <a:effectLst/>
                <a:latin typeface="Maiandra GD" panose="020E0502030308020204" pitchFamily="34" charset="0"/>
              </a:rPr>
              <a:t>And I will ask the Father, and He will give you another Helper (Comforter, Advocate, Intercessor—Counselor, Strengthener, Standby), to be with you forever— </a:t>
            </a:r>
            <a:r>
              <a:rPr lang="en-US" sz="3700" b="1" baseline="30000" dirty="0">
                <a:effectLst/>
                <a:latin typeface="Maiandra GD" panose="020E0502030308020204" pitchFamily="34" charset="0"/>
              </a:rPr>
              <a:t>17 </a:t>
            </a:r>
            <a:r>
              <a:rPr lang="en-US" sz="3700" b="1" dirty="0">
                <a:effectLst/>
                <a:latin typeface="Maiandra GD" panose="020E0502030308020204" pitchFamily="34" charset="0"/>
              </a:rPr>
              <a:t>the Spirit of Truth, whom the world cannot receive [and take to its heart] because it does not see Him or know Him, but you know Him because He (the Holy Spirit) remains with you continually and will be in you.</a:t>
            </a:r>
          </a:p>
        </p:txBody>
      </p:sp>
    </p:spTree>
    <p:extLst>
      <p:ext uri="{BB962C8B-B14F-4D97-AF65-F5344CB8AC3E}">
        <p14:creationId xmlns:p14="http://schemas.microsoft.com/office/powerpoint/2010/main" val="170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0A5FE3-1255-428E-B9B4-2D32EC6CD343}"/>
              </a:ext>
            </a:extLst>
          </p:cNvPr>
          <p:cNvSpPr txBox="1"/>
          <p:nvPr/>
        </p:nvSpPr>
        <p:spPr>
          <a:xfrm>
            <a:off x="74612" y="251207"/>
            <a:ext cx="12039600" cy="6355586"/>
          </a:xfrm>
          <a:prstGeom prst="rect">
            <a:avLst/>
          </a:prstGeom>
          <a:noFill/>
        </p:spPr>
        <p:txBody>
          <a:bodyPr wrap="square">
            <a:spAutoFit/>
          </a:bodyPr>
          <a:lstStyle/>
          <a:p>
            <a:r>
              <a:rPr lang="en-US" sz="3700" b="1" baseline="30000" dirty="0">
                <a:effectLst/>
                <a:latin typeface="Maiandra GD" panose="020E0502030308020204" pitchFamily="34" charset="0"/>
              </a:rPr>
              <a:t>18 </a:t>
            </a:r>
            <a:r>
              <a:rPr lang="en-US" sz="3700" b="1" dirty="0">
                <a:effectLst/>
                <a:latin typeface="Maiandra GD" panose="020E0502030308020204" pitchFamily="34" charset="0"/>
              </a:rPr>
              <a:t>“I will not leave you as orphans [comfortless, bereaved, and helpless]; I will come [back] to you. </a:t>
            </a:r>
            <a:r>
              <a:rPr lang="en-US" sz="3700" b="1" baseline="30000" dirty="0">
                <a:effectLst/>
                <a:latin typeface="Maiandra GD" panose="020E0502030308020204" pitchFamily="34" charset="0"/>
              </a:rPr>
              <a:t>19 </a:t>
            </a:r>
            <a:r>
              <a:rPr lang="en-US" sz="3700" b="1" dirty="0">
                <a:effectLst/>
                <a:latin typeface="Maiandra GD" panose="020E0502030308020204" pitchFamily="34" charset="0"/>
              </a:rPr>
              <a:t>After a little while the world will no longer see Me, but you will see Me; because I live, you will live also. </a:t>
            </a:r>
            <a:r>
              <a:rPr lang="en-US" sz="3700" b="1" baseline="30000" dirty="0">
                <a:effectLst/>
                <a:latin typeface="Maiandra GD" panose="020E0502030308020204" pitchFamily="34" charset="0"/>
              </a:rPr>
              <a:t>20 </a:t>
            </a:r>
            <a:r>
              <a:rPr lang="en-US" sz="3700" b="1" dirty="0">
                <a:effectLst/>
                <a:latin typeface="Maiandra GD" panose="020E0502030308020204" pitchFamily="34" charset="0"/>
              </a:rPr>
              <a:t>On that day [when that time comes] you will know for yourselves that I am in My Father, and you are in Me, and I am in you. </a:t>
            </a:r>
            <a:r>
              <a:rPr lang="en-US" sz="3700" b="1" baseline="30000" dirty="0">
                <a:effectLst/>
                <a:latin typeface="Maiandra GD" panose="020E0502030308020204" pitchFamily="34" charset="0"/>
              </a:rPr>
              <a:t>21 </a:t>
            </a:r>
            <a:r>
              <a:rPr lang="en-US" sz="3700" b="1" dirty="0">
                <a:effectLst/>
                <a:latin typeface="Maiandra GD" panose="020E0502030308020204" pitchFamily="34" charset="0"/>
              </a:rPr>
              <a:t>The person who has My commandments and keeps them is the one who [really] loves Me; and whoever [really] loves Me will be loved by My Father, and I will love him and reveal Myself to him [I will make Myself real to him].”</a:t>
            </a:r>
            <a:endParaRPr lang="en-US" sz="3700" b="1" dirty="0">
              <a:latin typeface="Maiandra GD" panose="020E0502030308020204" pitchFamily="34" charset="0"/>
            </a:endParaRPr>
          </a:p>
        </p:txBody>
      </p:sp>
    </p:spTree>
    <p:extLst>
      <p:ext uri="{BB962C8B-B14F-4D97-AF65-F5344CB8AC3E}">
        <p14:creationId xmlns:p14="http://schemas.microsoft.com/office/powerpoint/2010/main" val="195221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5BA77-3908-4A0F-9B11-5D7B036506B0}"/>
              </a:ext>
            </a:extLst>
          </p:cNvPr>
          <p:cNvSpPr txBox="1"/>
          <p:nvPr/>
        </p:nvSpPr>
        <p:spPr>
          <a:xfrm>
            <a:off x="74612" y="820593"/>
            <a:ext cx="12039600" cy="5216813"/>
          </a:xfrm>
          <a:prstGeom prst="rect">
            <a:avLst/>
          </a:prstGeom>
          <a:noFill/>
        </p:spPr>
        <p:txBody>
          <a:bodyPr wrap="square">
            <a:spAutoFit/>
          </a:bodyPr>
          <a:lstStyle/>
          <a:p>
            <a:r>
              <a:rPr lang="en-US" sz="3700" b="1" baseline="30000" dirty="0">
                <a:effectLst/>
                <a:latin typeface="Maiandra GD" panose="020E0502030308020204" pitchFamily="34" charset="0"/>
              </a:rPr>
              <a:t>22 </a:t>
            </a:r>
            <a:r>
              <a:rPr lang="en-US" sz="3700" b="1" dirty="0">
                <a:effectLst/>
                <a:latin typeface="Maiandra GD" panose="020E0502030308020204" pitchFamily="34" charset="0"/>
              </a:rPr>
              <a:t>Judas (not Iscariot) asked Him, “Lord, what has happened that You are going to reveal Yourself to us and not to the world?” </a:t>
            </a:r>
            <a:r>
              <a:rPr lang="en-US" sz="3700" b="1" baseline="30000" dirty="0">
                <a:effectLst/>
                <a:latin typeface="Maiandra GD" panose="020E0502030308020204" pitchFamily="34" charset="0"/>
              </a:rPr>
              <a:t>23 </a:t>
            </a:r>
            <a:r>
              <a:rPr lang="en-US" sz="3700" b="1" dirty="0">
                <a:effectLst/>
                <a:latin typeface="Maiandra GD" panose="020E0502030308020204" pitchFamily="34" charset="0"/>
              </a:rPr>
              <a:t>Jesus answered, “If anyone [really] </a:t>
            </a:r>
          </a:p>
          <a:p>
            <a:r>
              <a:rPr lang="en-US" sz="3700" b="1" dirty="0">
                <a:effectLst/>
                <a:latin typeface="Maiandra GD" panose="020E0502030308020204" pitchFamily="34" charset="0"/>
              </a:rPr>
              <a:t>loves Me, he will keep My word (teaching); and My Father will love him, and We will come to him and make Our dwelling place with him. </a:t>
            </a:r>
            <a:r>
              <a:rPr lang="en-US" sz="3700" b="1" baseline="30000" dirty="0">
                <a:effectLst/>
                <a:latin typeface="Maiandra GD" panose="020E0502030308020204" pitchFamily="34" charset="0"/>
              </a:rPr>
              <a:t>24 </a:t>
            </a:r>
            <a:r>
              <a:rPr lang="en-US" sz="3700" b="1" dirty="0">
                <a:effectLst/>
                <a:latin typeface="Maiandra GD" panose="020E0502030308020204" pitchFamily="34" charset="0"/>
              </a:rPr>
              <a:t>One who does not </a:t>
            </a:r>
          </a:p>
          <a:p>
            <a:r>
              <a:rPr lang="en-US" sz="3700" b="1" dirty="0">
                <a:effectLst/>
                <a:latin typeface="Maiandra GD" panose="020E0502030308020204" pitchFamily="34" charset="0"/>
              </a:rPr>
              <a:t>[really] love Me does not keep My words. And the word (teaching) which you hear is not Mine, but is the Father’s who sent Me.</a:t>
            </a:r>
            <a:endParaRPr lang="en-US" sz="3700" b="1" dirty="0">
              <a:latin typeface="Maiandra GD" panose="020E0502030308020204" pitchFamily="34" charset="0"/>
            </a:endParaRPr>
          </a:p>
        </p:txBody>
      </p:sp>
    </p:spTree>
    <p:extLst>
      <p:ext uri="{BB962C8B-B14F-4D97-AF65-F5344CB8AC3E}">
        <p14:creationId xmlns:p14="http://schemas.microsoft.com/office/powerpoint/2010/main" val="59799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E63F39-8022-4E80-8D6C-B3CF87F5026B}"/>
              </a:ext>
            </a:extLst>
          </p:cNvPr>
          <p:cNvSpPr txBox="1"/>
          <p:nvPr/>
        </p:nvSpPr>
        <p:spPr>
          <a:xfrm>
            <a:off x="74612" y="1389980"/>
            <a:ext cx="12039600" cy="4078039"/>
          </a:xfrm>
          <a:prstGeom prst="rect">
            <a:avLst/>
          </a:prstGeom>
          <a:noFill/>
        </p:spPr>
        <p:txBody>
          <a:bodyPr wrap="square">
            <a:spAutoFit/>
          </a:bodyPr>
          <a:lstStyle/>
          <a:p>
            <a:r>
              <a:rPr lang="en-US" sz="3700" b="1" i="0" baseline="30000" dirty="0">
                <a:effectLst/>
                <a:latin typeface="Maiandra GD" panose="020E0502030308020204" pitchFamily="34" charset="0"/>
              </a:rPr>
              <a:t>25 </a:t>
            </a:r>
            <a:r>
              <a:rPr lang="en-US" sz="3700" b="1" i="0" dirty="0">
                <a:effectLst/>
                <a:latin typeface="Maiandra GD" panose="020E0502030308020204" pitchFamily="34" charset="0"/>
              </a:rPr>
              <a:t>“I have told you these things while I am still with you. </a:t>
            </a:r>
            <a:r>
              <a:rPr lang="en-US" sz="3700" b="1" i="0" baseline="30000" dirty="0">
                <a:effectLst/>
                <a:latin typeface="Maiandra GD" panose="020E0502030308020204" pitchFamily="34" charset="0"/>
              </a:rPr>
              <a:t>26 </a:t>
            </a:r>
            <a:r>
              <a:rPr lang="en-US" sz="3700" b="1" i="0" dirty="0">
                <a:effectLst/>
                <a:latin typeface="Maiandra GD" panose="020E0502030308020204" pitchFamily="34" charset="0"/>
              </a:rPr>
              <a:t>But the Helper (Comforter, Advocate, Intercessor—Counselor, Strengthener, Standby), the Holy Spirit, whom the Father will send in My name [in My place, to represent Me and act on My behalf], He will teach you all things. And He will help you remember everything that I have told you.</a:t>
            </a:r>
            <a:endParaRPr lang="en-US" sz="3700" b="1" dirty="0">
              <a:latin typeface="Maiandra GD" panose="020E0502030308020204" pitchFamily="34" charset="0"/>
            </a:endParaRPr>
          </a:p>
        </p:txBody>
      </p:sp>
    </p:spTree>
    <p:extLst>
      <p:ext uri="{BB962C8B-B14F-4D97-AF65-F5344CB8AC3E}">
        <p14:creationId xmlns:p14="http://schemas.microsoft.com/office/powerpoint/2010/main" val="81475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A6815D-B6D8-4E43-BE9C-BDB6ABB7AB89}"/>
              </a:ext>
            </a:extLst>
          </p:cNvPr>
          <p:cNvSpPr txBox="1"/>
          <p:nvPr/>
        </p:nvSpPr>
        <p:spPr>
          <a:xfrm>
            <a:off x="71910" y="820593"/>
            <a:ext cx="12045003" cy="5216813"/>
          </a:xfrm>
          <a:prstGeom prst="rect">
            <a:avLst/>
          </a:prstGeom>
          <a:noFill/>
        </p:spPr>
        <p:txBody>
          <a:bodyPr wrap="square">
            <a:spAutoFit/>
          </a:bodyPr>
          <a:lstStyle/>
          <a:p>
            <a:r>
              <a:rPr lang="en-US" sz="3700" b="1" baseline="30000" dirty="0">
                <a:effectLst/>
                <a:latin typeface="Maiandra GD" panose="020E0502030308020204" pitchFamily="34" charset="0"/>
              </a:rPr>
              <a:t>27 </a:t>
            </a:r>
            <a:r>
              <a:rPr lang="en-US" sz="3700" b="1" dirty="0">
                <a:effectLst/>
                <a:latin typeface="Maiandra GD" panose="020E0502030308020204" pitchFamily="34" charset="0"/>
              </a:rPr>
              <a:t>Peace I leave with you; My [perfect] peace I give to you; not as the world gives do I give to you. Do not let your heart be troubled, nor let it be afraid. [Let My perfect peace calm you in every circumstance and give you courage and strength for every challenge.] </a:t>
            </a:r>
            <a:r>
              <a:rPr lang="en-US" sz="3700" b="1" baseline="30000" dirty="0">
                <a:effectLst/>
                <a:latin typeface="Maiandra GD" panose="020E0502030308020204" pitchFamily="34" charset="0"/>
              </a:rPr>
              <a:t>28 </a:t>
            </a:r>
            <a:r>
              <a:rPr lang="en-US" sz="3700" b="1" dirty="0">
                <a:effectLst/>
                <a:latin typeface="Maiandra GD" panose="020E0502030308020204" pitchFamily="34" charset="0"/>
              </a:rPr>
              <a:t>You heard Me tell you, ‘I am going away, and I am coming </a:t>
            </a:r>
          </a:p>
          <a:p>
            <a:r>
              <a:rPr lang="en-US" sz="3700" b="1" dirty="0">
                <a:effectLst/>
                <a:latin typeface="Maiandra GD" panose="020E0502030308020204" pitchFamily="34" charset="0"/>
              </a:rPr>
              <a:t>back to you.’ If you [really] loved Me, you would have rejoiced, because I am going [back] to the Father, for the Father is greater than I. </a:t>
            </a:r>
            <a:endParaRPr lang="en-US" sz="3700" b="1" dirty="0">
              <a:latin typeface="Maiandra GD" panose="020E0502030308020204" pitchFamily="34" charset="0"/>
            </a:endParaRPr>
          </a:p>
        </p:txBody>
      </p:sp>
    </p:spTree>
    <p:extLst>
      <p:ext uri="{BB962C8B-B14F-4D97-AF65-F5344CB8AC3E}">
        <p14:creationId xmlns:p14="http://schemas.microsoft.com/office/powerpoint/2010/main" val="255906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4873beb7-5857-4685-be1f-d57550cc96cc"/>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307</TotalTime>
  <Words>796</Words>
  <Application>Microsoft Office PowerPoint</Application>
  <PresentationFormat>Custom</PresentationFormat>
  <Paragraphs>20</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 Can Face Tomorrow, Never ALone</dc:title>
  <dc:creator>Joel Flowers</dc:creator>
  <cp:lastModifiedBy>Joe Puetz</cp:lastModifiedBy>
  <cp:revision>29</cp:revision>
  <cp:lastPrinted>2019-03-10T02:19:44Z</cp:lastPrinted>
  <dcterms:created xsi:type="dcterms:W3CDTF">2018-06-24T01:56:20Z</dcterms:created>
  <dcterms:modified xsi:type="dcterms:W3CDTF">2024-03-23T14:06:50Z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