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3" r:id="rId5"/>
  </p:sldMasterIdLst>
  <p:notesMasterIdLst>
    <p:notesMasterId r:id="rId17"/>
  </p:notesMasterIdLst>
  <p:handoutMasterIdLst>
    <p:handoutMasterId r:id="rId18"/>
  </p:handoutMasterIdLst>
  <p:sldIdLst>
    <p:sldId id="311" r:id="rId6"/>
    <p:sldId id="329" r:id="rId7"/>
    <p:sldId id="327" r:id="rId8"/>
    <p:sldId id="312" r:id="rId9"/>
    <p:sldId id="310" r:id="rId10"/>
    <p:sldId id="313" r:id="rId11"/>
    <p:sldId id="314" r:id="rId12"/>
    <p:sldId id="315" r:id="rId13"/>
    <p:sldId id="316" r:id="rId14"/>
    <p:sldId id="317" r:id="rId15"/>
    <p:sldId id="328" r:id="rId16"/>
  </p:sldIdLst>
  <p:sldSz cx="12188825" cy="6858000"/>
  <p:notesSz cx="7102475" cy="9388475"/>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6" pos="3839">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11" autoAdjust="0"/>
    <p:restoredTop sz="94280" autoAdjust="0"/>
  </p:normalViewPr>
  <p:slideViewPr>
    <p:cSldViewPr>
      <p:cViewPr varScale="1">
        <p:scale>
          <a:sx n="105" d="100"/>
          <a:sy n="105" d="100"/>
        </p:scale>
        <p:origin x="756" y="102"/>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a:p>
        </p:txBody>
      </p:sp>
      <p:sp>
        <p:nvSpPr>
          <p:cNvPr id="3" name="Date Placeholder 2"/>
          <p:cNvSpPr>
            <a:spLocks noGrp="1"/>
          </p:cNvSpPr>
          <p:nvPr>
            <p:ph type="dt" sz="quarter" idx="1"/>
          </p:nvPr>
        </p:nvSpPr>
        <p:spPr>
          <a:xfrm>
            <a:off x="4023093" y="0"/>
            <a:ext cx="3077739" cy="469424"/>
          </a:xfrm>
          <a:prstGeom prst="rect">
            <a:avLst/>
          </a:prstGeom>
        </p:spPr>
        <p:txBody>
          <a:bodyPr vert="horz" lIns="94221" tIns="47111" rIns="94221" bIns="47111" rtlCol="0"/>
          <a:lstStyle>
            <a:lvl1pPr algn="r">
              <a:defRPr sz="1200"/>
            </a:lvl1pPr>
          </a:lstStyle>
          <a:p>
            <a:fld id="{4954C6E1-AF92-4FB7-A013-0B520EBC30AE}" type="datetimeFigureOut">
              <a:rPr lang="en-US"/>
              <a:t>3/2/2024</a:t>
            </a:fld>
            <a:endParaRPr/>
          </a:p>
        </p:txBody>
      </p:sp>
      <p:sp>
        <p:nvSpPr>
          <p:cNvPr id="4" name="Footer Placeholder 3"/>
          <p:cNvSpPr>
            <a:spLocks noGrp="1"/>
          </p:cNvSpPr>
          <p:nvPr>
            <p:ph type="ftr" sz="quarter" idx="2"/>
          </p:nvPr>
        </p:nvSpPr>
        <p:spPr>
          <a:xfrm>
            <a:off x="0" y="8917422"/>
            <a:ext cx="3077739" cy="469424"/>
          </a:xfrm>
          <a:prstGeom prst="rect">
            <a:avLst/>
          </a:prstGeom>
        </p:spPr>
        <p:txBody>
          <a:bodyPr vert="horz" lIns="94221" tIns="47111" rIns="94221" bIns="47111" rtlCol="0" anchor="b"/>
          <a:lstStyle>
            <a:lvl1pPr algn="l">
              <a:defRPr sz="1200"/>
            </a:lvl1pPr>
          </a:lstStyle>
          <a:p>
            <a:endParaRPr/>
          </a:p>
        </p:txBody>
      </p:sp>
      <p:sp>
        <p:nvSpPr>
          <p:cNvPr id="5" name="Slide Number Placeholder 4"/>
          <p:cNvSpPr>
            <a:spLocks noGrp="1"/>
          </p:cNvSpPr>
          <p:nvPr>
            <p:ph type="sldNum" sz="quarter" idx="3"/>
          </p:nvPr>
        </p:nvSpPr>
        <p:spPr>
          <a:xfrm>
            <a:off x="4023093" y="8917422"/>
            <a:ext cx="3077739" cy="469424"/>
          </a:xfrm>
          <a:prstGeom prst="rect">
            <a:avLst/>
          </a:prstGeom>
        </p:spPr>
        <p:txBody>
          <a:bodyPr vert="horz" lIns="94221" tIns="47111" rIns="94221" bIns="47111" rtlCol="0" anchor="b"/>
          <a:lstStyle>
            <a:lvl1pPr algn="r">
              <a:defRPr sz="1200"/>
            </a:lvl1pPr>
          </a:lstStyle>
          <a:p>
            <a:fld id="{DA52D9BF-D574-4807-B36C-9E2A025BE826}" type="slidenum">
              <a:rPr/>
              <a:t>‹#›</a:t>
            </a:fld>
            <a:endParaRPr/>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a:p>
        </p:txBody>
      </p:sp>
      <p:sp>
        <p:nvSpPr>
          <p:cNvPr id="3" name="Date Placeholder 2"/>
          <p:cNvSpPr>
            <a:spLocks noGrp="1"/>
          </p:cNvSpPr>
          <p:nvPr>
            <p:ph type="dt" idx="1"/>
          </p:nvPr>
        </p:nvSpPr>
        <p:spPr>
          <a:xfrm>
            <a:off x="4023093" y="0"/>
            <a:ext cx="3077739" cy="469424"/>
          </a:xfrm>
          <a:prstGeom prst="rect">
            <a:avLst/>
          </a:prstGeom>
        </p:spPr>
        <p:txBody>
          <a:bodyPr vert="horz" lIns="94221" tIns="47111" rIns="94221" bIns="47111" rtlCol="0"/>
          <a:lstStyle>
            <a:lvl1pPr algn="r">
              <a:defRPr sz="1200"/>
            </a:lvl1pPr>
          </a:lstStyle>
          <a:p>
            <a:fld id="{95C10850-0874-4A61-99B4-D613C5E8D9EA}" type="datetimeFigureOut">
              <a:rPr lang="en-US"/>
              <a:t>3/2/2024</a:t>
            </a:fld>
            <a:endParaRPr/>
          </a:p>
        </p:txBody>
      </p:sp>
      <p:sp>
        <p:nvSpPr>
          <p:cNvPr id="4" name="Slide Image Placeholder 3"/>
          <p:cNvSpPr>
            <a:spLocks noGrp="1" noRot="1" noChangeAspect="1"/>
          </p:cNvSpPr>
          <p:nvPr>
            <p:ph type="sldImg" idx="2"/>
          </p:nvPr>
        </p:nvSpPr>
        <p:spPr>
          <a:xfrm>
            <a:off x="422275" y="703263"/>
            <a:ext cx="6257925" cy="3521075"/>
          </a:xfrm>
          <a:prstGeom prst="rect">
            <a:avLst/>
          </a:prstGeom>
          <a:noFill/>
          <a:ln w="12700">
            <a:solidFill>
              <a:prstClr val="black"/>
            </a:solidFill>
          </a:ln>
        </p:spPr>
        <p:txBody>
          <a:bodyPr vert="horz" lIns="94221" tIns="47111" rIns="94221" bIns="47111" rtlCol="0" anchor="ctr"/>
          <a:lstStyle/>
          <a:p>
            <a:endParaRPr/>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rtlCol="0" anchor="b"/>
          <a:lstStyle>
            <a:lvl1pPr algn="l">
              <a:defRPr sz="1200"/>
            </a:lvl1pPr>
          </a:lstStyle>
          <a:p>
            <a:endParaRPr/>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1" rIns="94221" bIns="47111" rtlCol="0" anchor="b"/>
          <a:lstStyle>
            <a:lvl1pPr algn="r">
              <a:defRPr sz="1200"/>
            </a:lvl1pPr>
          </a:lstStyle>
          <a:p>
            <a:fld id="{9E11EC53-F507-411E-9ADC-FBCFECE09D3D}" type="slidenum">
              <a:rPr/>
              <a:t>‹#›</a:t>
            </a:fld>
            <a:endParaRPr/>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62" name="Rectangle 61"/>
          <p:cNvSpPr/>
          <p:nvPr/>
        </p:nvSpPr>
        <p:spPr bwMode="hidden">
          <a:xfrm>
            <a:off x="0" y="1905001"/>
            <a:ext cx="12188825" cy="214825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lnSpc>
                <a:spcPct val="90000"/>
              </a:lnSpc>
            </a:pPr>
            <a:endParaRPr sz="3200">
              <a:solidFill>
                <a:schemeClr val="tx2"/>
              </a:solidFill>
            </a:endParaRPr>
          </a:p>
        </p:txBody>
      </p:sp>
      <p:sp>
        <p:nvSpPr>
          <p:cNvPr id="2" name="Title 1"/>
          <p:cNvSpPr>
            <a:spLocks noGrp="1"/>
          </p:cNvSpPr>
          <p:nvPr>
            <p:ph type="ctrTitle"/>
          </p:nvPr>
        </p:nvSpPr>
        <p:spPr>
          <a:xfrm>
            <a:off x="1218883" y="1905002"/>
            <a:ext cx="9751060" cy="2147926"/>
          </a:xfrm>
        </p:spPr>
        <p:txBody>
          <a:bodyPr anchor="ctr">
            <a:normAutofit/>
          </a:bodyPr>
          <a:lstStyle>
            <a:lvl1pPr algn="ctr">
              <a:defRPr sz="4400" cap="all" normalizeH="0" baseline="0"/>
            </a:lvl1pPr>
          </a:lstStyle>
          <a:p>
            <a:r>
              <a:rPr lang="en-US"/>
              <a:t>Click to edit Master title style</a:t>
            </a:r>
            <a:endParaRPr/>
          </a:p>
        </p:txBody>
      </p:sp>
      <p:sp>
        <p:nvSpPr>
          <p:cNvPr id="3" name="Subtitle 2"/>
          <p:cNvSpPr>
            <a:spLocks noGrp="1"/>
          </p:cNvSpPr>
          <p:nvPr>
            <p:ph type="subTitle" idx="1"/>
          </p:nvPr>
        </p:nvSpPr>
        <p:spPr>
          <a:xfrm>
            <a:off x="1218883" y="4140200"/>
            <a:ext cx="9751060" cy="1016000"/>
          </a:xfrm>
        </p:spPr>
        <p:txBody>
          <a:bodyPr>
            <a:normAutofit/>
          </a:bodyPr>
          <a:lstStyle>
            <a:lvl1pPr marL="0" indent="0" algn="ctr">
              <a:spcBef>
                <a:spcPts val="0"/>
              </a:spcBef>
              <a:buNone/>
              <a:defRPr sz="280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1163" y="482600"/>
            <a:ext cx="3961368" cy="1422400"/>
          </a:xfrm>
        </p:spPr>
        <p:txBody>
          <a:bodyPr anchor="b" anchorCtr="0">
            <a:normAutofit/>
          </a:bodyPr>
          <a:lstStyle>
            <a:lvl1pPr algn="l">
              <a:defRPr sz="3200" b="0"/>
            </a:lvl1pPr>
          </a:lstStyle>
          <a:p>
            <a:r>
              <a:rPr lang="en-US"/>
              <a:t>Click to edit Master title style</a:t>
            </a:r>
            <a:endParaRPr/>
          </a:p>
        </p:txBody>
      </p:sp>
      <p:sp>
        <p:nvSpPr>
          <p:cNvPr id="9" name="Rectangle 8" descr="&#10;"/>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10;"/>
          <p:cNvSpPr>
            <a:spLocks noGrp="1"/>
          </p:cNvSpPr>
          <p:nvPr>
            <p:ph type="pic" idx="1"/>
          </p:nvPr>
        </p:nvSpPr>
        <p:spPr>
          <a:xfrm>
            <a:off x="507868" y="482600"/>
            <a:ext cx="6602281" cy="5842001"/>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dirty="0"/>
          </a:p>
        </p:txBody>
      </p:sp>
      <p:sp>
        <p:nvSpPr>
          <p:cNvPr id="4" name="Text Placeholder 3"/>
          <p:cNvSpPr>
            <a:spLocks noGrp="1"/>
          </p:cNvSpPr>
          <p:nvPr>
            <p:ph type="body" sz="half" idx="2"/>
          </p:nvPr>
        </p:nvSpPr>
        <p:spPr>
          <a:xfrm>
            <a:off x="7821163" y="2108200"/>
            <a:ext cx="3961368" cy="426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669581">
              <a:defRPr baseline="0"/>
            </a:lvl6pPr>
            <a:lvl7pPr marL="2669581">
              <a:defRPr baseline="0"/>
            </a:lvl7pPr>
            <a:lvl8pPr marL="2669581">
              <a:defRPr baseline="0"/>
            </a:lvl8pPr>
            <a:lvl9pPr marL="2669581">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3/2/2024</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40043" y="482599"/>
            <a:ext cx="1843982" cy="57912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14162" y="482599"/>
            <a:ext cx="9040045" cy="5791201"/>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3/2/2024</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62" name="Rectangle 61"/>
          <p:cNvSpPr/>
          <p:nvPr/>
        </p:nvSpPr>
        <p:spPr bwMode="hidden">
          <a:xfrm>
            <a:off x="0" y="1905001"/>
            <a:ext cx="12188825" cy="214825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lnSpc>
                <a:spcPct val="90000"/>
              </a:lnSpc>
            </a:pPr>
            <a:endParaRPr sz="3200">
              <a:solidFill>
                <a:schemeClr val="tx2"/>
              </a:solidFill>
            </a:endParaRPr>
          </a:p>
        </p:txBody>
      </p:sp>
      <p:sp>
        <p:nvSpPr>
          <p:cNvPr id="2" name="Title 1"/>
          <p:cNvSpPr>
            <a:spLocks noGrp="1"/>
          </p:cNvSpPr>
          <p:nvPr>
            <p:ph type="ctrTitle"/>
          </p:nvPr>
        </p:nvSpPr>
        <p:spPr>
          <a:xfrm>
            <a:off x="1218883" y="1905002"/>
            <a:ext cx="9751060" cy="2147926"/>
          </a:xfrm>
        </p:spPr>
        <p:txBody>
          <a:bodyPr anchor="ctr">
            <a:normAutofit/>
          </a:bodyPr>
          <a:lstStyle>
            <a:lvl1pPr algn="ctr">
              <a:defRPr sz="4400" cap="all" normalizeH="0" baseline="0"/>
            </a:lvl1pPr>
          </a:lstStyle>
          <a:p>
            <a:r>
              <a:rPr lang="en-US"/>
              <a:t>Click to edit Master title style</a:t>
            </a:r>
            <a:endParaRPr/>
          </a:p>
        </p:txBody>
      </p:sp>
      <p:sp>
        <p:nvSpPr>
          <p:cNvPr id="3" name="Subtitle 2"/>
          <p:cNvSpPr>
            <a:spLocks noGrp="1"/>
          </p:cNvSpPr>
          <p:nvPr>
            <p:ph type="subTitle" idx="1"/>
          </p:nvPr>
        </p:nvSpPr>
        <p:spPr>
          <a:xfrm>
            <a:off x="1218883" y="4140200"/>
            <a:ext cx="9751060" cy="1016000"/>
          </a:xfrm>
        </p:spPr>
        <p:txBody>
          <a:bodyPr>
            <a:normAutofit/>
          </a:bodyPr>
          <a:lstStyle>
            <a:lvl1pPr marL="0" indent="0" algn="ctr">
              <a:spcBef>
                <a:spcPts val="0"/>
              </a:spcBef>
              <a:buNone/>
              <a:defRPr sz="280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2484427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3/2/2024</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extLst>
      <p:ext uri="{BB962C8B-B14F-4D97-AF65-F5344CB8AC3E}">
        <p14:creationId xmlns:p14="http://schemas.microsoft.com/office/powerpoint/2010/main" val="600231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1218883" y="1524000"/>
            <a:ext cx="9751060" cy="1992597"/>
          </a:xfrm>
        </p:spPr>
        <p:txBody>
          <a:bodyPr anchor="b" anchorCtr="0">
            <a:noAutofit/>
          </a:bodyPr>
          <a:lstStyle>
            <a:lvl1pPr algn="ctr">
              <a:defRPr sz="4400" b="0" cap="all" baseline="0"/>
            </a:lvl1pPr>
          </a:lstStyle>
          <a:p>
            <a:r>
              <a:rPr lang="en-US"/>
              <a:t>Click to edit Master title style</a:t>
            </a:r>
            <a:endParaRPr/>
          </a:p>
        </p:txBody>
      </p:sp>
      <p:sp>
        <p:nvSpPr>
          <p:cNvPr id="3" name="Text Placeholder 2"/>
          <p:cNvSpPr>
            <a:spLocks noGrp="1"/>
          </p:cNvSpPr>
          <p:nvPr>
            <p:ph type="body" idx="1"/>
          </p:nvPr>
        </p:nvSpPr>
        <p:spPr>
          <a:xfrm>
            <a:off x="1218883" y="3632200"/>
            <a:ext cx="9751060" cy="1016000"/>
          </a:xfrm>
        </p:spPr>
        <p:txBody>
          <a:bodyPr anchor="t" anchorCtr="0">
            <a:noAutofit/>
          </a:bodyPr>
          <a:lstStyle>
            <a:lvl1pPr marL="0" indent="0" algn="ctr">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3/2/2024</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extLst>
      <p:ext uri="{BB962C8B-B14F-4D97-AF65-F5344CB8AC3E}">
        <p14:creationId xmlns:p14="http://schemas.microsoft.com/office/powerpoint/2010/main" val="3693788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162" y="1803401"/>
            <a:ext cx="4977104" cy="4470400"/>
          </a:xfrm>
        </p:spPr>
        <p:txBody>
          <a:bodyPr>
            <a:normAutofit/>
          </a:bodyPr>
          <a:lstStyle>
            <a:lvl1pPr>
              <a:defRPr sz="2400"/>
            </a:lvl1pPr>
            <a:lvl2pPr>
              <a:defRPr sz="2000"/>
            </a:lvl2pPr>
            <a:lvl3pPr>
              <a:defRPr sz="1800"/>
            </a:lvl3pPr>
            <a:lvl4pPr>
              <a:defRPr sz="1600"/>
            </a:lvl4pPr>
            <a:lvl5pPr>
              <a:defRPr sz="1400"/>
            </a:lvl5pPr>
            <a:lvl6pPr>
              <a:defRPr sz="1400"/>
            </a:lvl6pPr>
            <a:lvl7pPr marL="2669581">
              <a:defRPr sz="1400"/>
            </a:lvl7pPr>
            <a:lvl8pPr marL="2669581">
              <a:defRPr sz="1400"/>
            </a:lvl8pPr>
            <a:lvl9pPr marL="2669581">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97559" y="1803401"/>
            <a:ext cx="4977104" cy="4470400"/>
          </a:xfrm>
        </p:spPr>
        <p:txBody>
          <a:bodyPr>
            <a:normAutofit/>
          </a:bodyPr>
          <a:lstStyle>
            <a:lvl1pPr>
              <a:defRPr sz="2400"/>
            </a:lvl1pPr>
            <a:lvl2pPr>
              <a:defRPr sz="2000"/>
            </a:lvl2pPr>
            <a:lvl3pPr>
              <a:defRPr sz="1800"/>
            </a:lvl3pPr>
            <a:lvl4pPr>
              <a:defRPr sz="1600"/>
            </a:lvl4pPr>
            <a:lvl5pPr>
              <a:defRPr sz="1400"/>
            </a:lvl5pPr>
            <a:lvl6pPr marL="2669581">
              <a:defRPr sz="1400" baseline="0"/>
            </a:lvl6pPr>
            <a:lvl7pPr marL="2669581">
              <a:defRPr sz="1400" baseline="0"/>
            </a:lvl7pPr>
            <a:lvl8pPr marL="2669581">
              <a:defRPr sz="1400" baseline="0"/>
            </a:lvl8pPr>
            <a:lvl9pPr marL="2669581">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3B9B9059-F1D6-41D0-95CF-D21CAA096B3A}" type="datetimeFigureOut">
              <a:rPr lang="en-US"/>
              <a:t>3/2/2024</a:t>
            </a:fld>
            <a:endParaRPr/>
          </a:p>
        </p:txBody>
      </p:sp>
      <p:sp>
        <p:nvSpPr>
          <p:cNvPr id="7" name="Slide Number Placeholder 6"/>
          <p:cNvSpPr>
            <a:spLocks noGrp="1"/>
          </p:cNvSpPr>
          <p:nvPr>
            <p:ph type="sldNum" sz="quarter" idx="12"/>
          </p:nvPr>
        </p:nvSpPr>
        <p:spPr/>
        <p:txBody>
          <a:bodyPr/>
          <a:lstStyle/>
          <a:p>
            <a:fld id="{E5FD5434-F838-4DD4-A17B-1CB1A1850DF4}" type="slidenum">
              <a:rPr/>
              <a:t>‹#›</a:t>
            </a:fld>
            <a:endParaRPr/>
          </a:p>
        </p:txBody>
      </p:sp>
    </p:spTree>
    <p:extLst>
      <p:ext uri="{BB962C8B-B14F-4D97-AF65-F5344CB8AC3E}">
        <p14:creationId xmlns:p14="http://schemas.microsoft.com/office/powerpoint/2010/main" val="1795184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14162"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914162"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a:lvl8pPr>
            <a:lvl9pPr marL="2669581">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97559"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297559"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baseline="0"/>
            </a:lvl8pPr>
            <a:lvl9pPr marL="2669581">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3B9B9059-F1D6-41D0-95CF-D21CAA096B3A}" type="datetimeFigureOut">
              <a:rPr lang="en-US"/>
              <a:t>3/2/2024</a:t>
            </a:fld>
            <a:endParaRPr/>
          </a:p>
        </p:txBody>
      </p:sp>
      <p:sp>
        <p:nvSpPr>
          <p:cNvPr id="9" name="Slide Number Placeholder 8"/>
          <p:cNvSpPr>
            <a:spLocks noGrp="1"/>
          </p:cNvSpPr>
          <p:nvPr>
            <p:ph type="sldNum" sz="quarter" idx="12"/>
          </p:nvPr>
        </p:nvSpPr>
        <p:spPr/>
        <p:txBody>
          <a:bodyPr/>
          <a:lstStyle/>
          <a:p>
            <a:fld id="{E5FD5434-F838-4DD4-A17B-1CB1A1850DF4}" type="slidenum">
              <a:rPr/>
              <a:t>‹#›</a:t>
            </a:fld>
            <a:endParaRPr/>
          </a:p>
        </p:txBody>
      </p:sp>
    </p:spTree>
    <p:extLst>
      <p:ext uri="{BB962C8B-B14F-4D97-AF65-F5344CB8AC3E}">
        <p14:creationId xmlns:p14="http://schemas.microsoft.com/office/powerpoint/2010/main" val="1222870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3B9B9059-F1D6-41D0-95CF-D21CAA096B3A}" type="datetimeFigureOut">
              <a:rPr lang="en-US"/>
              <a:t>3/2/2024</a:t>
            </a:fld>
            <a:endParaRPr/>
          </a:p>
        </p:txBody>
      </p:sp>
      <p:sp>
        <p:nvSpPr>
          <p:cNvPr id="5" name="Slide Number Placeholder 4"/>
          <p:cNvSpPr>
            <a:spLocks noGrp="1"/>
          </p:cNvSpPr>
          <p:nvPr>
            <p:ph type="sldNum" sz="quarter" idx="12"/>
          </p:nvPr>
        </p:nvSpPr>
        <p:spPr/>
        <p:txBody>
          <a:bodyPr/>
          <a:lstStyle/>
          <a:p>
            <a:fld id="{E5FD5434-F838-4DD4-A17B-1CB1A1850DF4}" type="slidenum">
              <a:rPr/>
              <a:t>‹#›</a:t>
            </a:fld>
            <a:endParaRPr/>
          </a:p>
        </p:txBody>
      </p:sp>
    </p:spTree>
    <p:extLst>
      <p:ext uri="{BB962C8B-B14F-4D97-AF65-F5344CB8AC3E}">
        <p14:creationId xmlns:p14="http://schemas.microsoft.com/office/powerpoint/2010/main" val="3908499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902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3/2/2024</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1163" y="482600"/>
            <a:ext cx="3961368" cy="1422400"/>
          </a:xfrm>
        </p:spPr>
        <p:txBody>
          <a:bodyPr anchor="b">
            <a:noAutofit/>
          </a:bodyPr>
          <a:lstStyle>
            <a:lvl1pPr algn="l">
              <a:defRPr sz="3200" b="0"/>
            </a:lvl1pPr>
          </a:lstStyle>
          <a:p>
            <a:r>
              <a:rPr lang="en-US"/>
              <a:t>Click to edit Master title style</a:t>
            </a:r>
            <a:endParaRPr/>
          </a:p>
        </p:txBody>
      </p:sp>
      <p:sp>
        <p:nvSpPr>
          <p:cNvPr id="20" name="Rectangle 19"/>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Content Placeholder 2"/>
          <p:cNvSpPr>
            <a:spLocks noGrp="1"/>
          </p:cNvSpPr>
          <p:nvPr>
            <p:ph idx="1"/>
          </p:nvPr>
        </p:nvSpPr>
        <p:spPr bwMode="white">
          <a:xfrm>
            <a:off x="507868" y="482600"/>
            <a:ext cx="6602280" cy="5842001"/>
          </a:xfrm>
        </p:spPr>
        <p:txBody>
          <a:bodyPr>
            <a:norm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821163" y="2108200"/>
            <a:ext cx="3961368" cy="4267200"/>
          </a:xfrm>
        </p:spPr>
        <p:txBody>
          <a:bodyPr anchor="t" anchorCtr="0">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Tree>
    <p:extLst>
      <p:ext uri="{BB962C8B-B14F-4D97-AF65-F5344CB8AC3E}">
        <p14:creationId xmlns:p14="http://schemas.microsoft.com/office/powerpoint/2010/main" val="2446178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6399133" y="1905000"/>
            <a:ext cx="5180251" cy="1727200"/>
          </a:xfrm>
        </p:spPr>
        <p:txBody>
          <a:bodyPr anchor="b" anchorCtr="0">
            <a:normAutofit/>
          </a:bodyPr>
          <a:lstStyle>
            <a:lvl1pPr algn="l">
              <a:defRPr sz="3200" b="0"/>
            </a:lvl1pPr>
          </a:lstStyle>
          <a:p>
            <a:r>
              <a:rPr lang="en-US"/>
              <a:t>Click to edit Master title style</a:t>
            </a:r>
            <a:endParaRPr/>
          </a:p>
        </p:txBody>
      </p:sp>
      <p:sp>
        <p:nvSpPr>
          <p:cNvPr id="9" name="Rectangle 8"/>
          <p:cNvSpPr/>
          <p:nvPr/>
        </p:nvSpPr>
        <p:spPr>
          <a:xfrm>
            <a:off x="0" y="-1115"/>
            <a:ext cx="6093594"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10;"/>
          <p:cNvSpPr>
            <a:spLocks noGrp="1"/>
          </p:cNvSpPr>
          <p:nvPr>
            <p:ph type="pic" idx="1"/>
          </p:nvPr>
        </p:nvSpPr>
        <p:spPr>
          <a:xfrm>
            <a:off x="507869" y="482601"/>
            <a:ext cx="5077859" cy="5862706"/>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6399133" y="3733800"/>
            <a:ext cx="5180251" cy="172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Tree>
    <p:extLst>
      <p:ext uri="{BB962C8B-B14F-4D97-AF65-F5344CB8AC3E}">
        <p14:creationId xmlns:p14="http://schemas.microsoft.com/office/powerpoint/2010/main" val="3463444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1163" y="482600"/>
            <a:ext cx="3961368" cy="1422400"/>
          </a:xfrm>
        </p:spPr>
        <p:txBody>
          <a:bodyPr anchor="b" anchorCtr="0">
            <a:normAutofit/>
          </a:bodyPr>
          <a:lstStyle>
            <a:lvl1pPr algn="l">
              <a:defRPr sz="3200" b="0"/>
            </a:lvl1pPr>
          </a:lstStyle>
          <a:p>
            <a:r>
              <a:rPr lang="en-US"/>
              <a:t>Click to edit Master title style</a:t>
            </a:r>
            <a:endParaRPr/>
          </a:p>
        </p:txBody>
      </p:sp>
      <p:sp>
        <p:nvSpPr>
          <p:cNvPr id="9" name="Rectangle 8" descr="&#10;"/>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10;"/>
          <p:cNvSpPr>
            <a:spLocks noGrp="1"/>
          </p:cNvSpPr>
          <p:nvPr>
            <p:ph type="pic" idx="1"/>
          </p:nvPr>
        </p:nvSpPr>
        <p:spPr>
          <a:xfrm>
            <a:off x="507868" y="482600"/>
            <a:ext cx="6602281" cy="5842001"/>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dirty="0"/>
          </a:p>
        </p:txBody>
      </p:sp>
      <p:sp>
        <p:nvSpPr>
          <p:cNvPr id="4" name="Text Placeholder 3"/>
          <p:cNvSpPr>
            <a:spLocks noGrp="1"/>
          </p:cNvSpPr>
          <p:nvPr>
            <p:ph type="body" sz="half" idx="2"/>
          </p:nvPr>
        </p:nvSpPr>
        <p:spPr>
          <a:xfrm>
            <a:off x="7821163" y="2108200"/>
            <a:ext cx="3961368" cy="426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Tree>
    <p:extLst>
      <p:ext uri="{BB962C8B-B14F-4D97-AF65-F5344CB8AC3E}">
        <p14:creationId xmlns:p14="http://schemas.microsoft.com/office/powerpoint/2010/main" val="418516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669581">
              <a:defRPr baseline="0"/>
            </a:lvl6pPr>
            <a:lvl7pPr marL="2669581">
              <a:defRPr baseline="0"/>
            </a:lvl7pPr>
            <a:lvl8pPr marL="2669581">
              <a:defRPr baseline="0"/>
            </a:lvl8pPr>
            <a:lvl9pPr marL="2669581">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3/2/2024</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extLst>
      <p:ext uri="{BB962C8B-B14F-4D97-AF65-F5344CB8AC3E}">
        <p14:creationId xmlns:p14="http://schemas.microsoft.com/office/powerpoint/2010/main" val="348002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40043" y="482599"/>
            <a:ext cx="1843982" cy="57912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14162" y="482599"/>
            <a:ext cx="9040045" cy="5791201"/>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3/2/2024</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extLst>
      <p:ext uri="{BB962C8B-B14F-4D97-AF65-F5344CB8AC3E}">
        <p14:creationId xmlns:p14="http://schemas.microsoft.com/office/powerpoint/2010/main" val="2478365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1218883" y="1524000"/>
            <a:ext cx="9751060" cy="1992597"/>
          </a:xfrm>
        </p:spPr>
        <p:txBody>
          <a:bodyPr anchor="b" anchorCtr="0">
            <a:noAutofit/>
          </a:bodyPr>
          <a:lstStyle>
            <a:lvl1pPr algn="ctr">
              <a:defRPr sz="4400" b="0" cap="all" baseline="0"/>
            </a:lvl1pPr>
          </a:lstStyle>
          <a:p>
            <a:r>
              <a:rPr lang="en-US"/>
              <a:t>Click to edit Master title style</a:t>
            </a:r>
            <a:endParaRPr/>
          </a:p>
        </p:txBody>
      </p:sp>
      <p:sp>
        <p:nvSpPr>
          <p:cNvPr id="3" name="Text Placeholder 2"/>
          <p:cNvSpPr>
            <a:spLocks noGrp="1"/>
          </p:cNvSpPr>
          <p:nvPr>
            <p:ph type="body" idx="1"/>
          </p:nvPr>
        </p:nvSpPr>
        <p:spPr>
          <a:xfrm>
            <a:off x="1218883" y="3632200"/>
            <a:ext cx="9751060" cy="1016000"/>
          </a:xfrm>
        </p:spPr>
        <p:txBody>
          <a:bodyPr anchor="t" anchorCtr="0">
            <a:noAutofit/>
          </a:bodyPr>
          <a:lstStyle>
            <a:lvl1pPr marL="0" indent="0" algn="ctr">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3/2/2024</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162" y="1803401"/>
            <a:ext cx="4977104" cy="4470400"/>
          </a:xfrm>
        </p:spPr>
        <p:txBody>
          <a:bodyPr>
            <a:normAutofit/>
          </a:bodyPr>
          <a:lstStyle>
            <a:lvl1pPr>
              <a:defRPr sz="2400"/>
            </a:lvl1pPr>
            <a:lvl2pPr>
              <a:defRPr sz="2000"/>
            </a:lvl2pPr>
            <a:lvl3pPr>
              <a:defRPr sz="1800"/>
            </a:lvl3pPr>
            <a:lvl4pPr>
              <a:defRPr sz="1600"/>
            </a:lvl4pPr>
            <a:lvl5pPr>
              <a:defRPr sz="1400"/>
            </a:lvl5pPr>
            <a:lvl6pPr>
              <a:defRPr sz="1400"/>
            </a:lvl6pPr>
            <a:lvl7pPr marL="2669581">
              <a:defRPr sz="1400"/>
            </a:lvl7pPr>
            <a:lvl8pPr marL="2669581">
              <a:defRPr sz="1400"/>
            </a:lvl8pPr>
            <a:lvl9pPr marL="2669581">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97559" y="1803401"/>
            <a:ext cx="4977104" cy="4470400"/>
          </a:xfrm>
        </p:spPr>
        <p:txBody>
          <a:bodyPr>
            <a:normAutofit/>
          </a:bodyPr>
          <a:lstStyle>
            <a:lvl1pPr>
              <a:defRPr sz="2400"/>
            </a:lvl1pPr>
            <a:lvl2pPr>
              <a:defRPr sz="2000"/>
            </a:lvl2pPr>
            <a:lvl3pPr>
              <a:defRPr sz="1800"/>
            </a:lvl3pPr>
            <a:lvl4pPr>
              <a:defRPr sz="1600"/>
            </a:lvl4pPr>
            <a:lvl5pPr>
              <a:defRPr sz="1400"/>
            </a:lvl5pPr>
            <a:lvl6pPr marL="2669581">
              <a:defRPr sz="1400" baseline="0"/>
            </a:lvl6pPr>
            <a:lvl7pPr marL="2669581">
              <a:defRPr sz="1400" baseline="0"/>
            </a:lvl7pPr>
            <a:lvl8pPr marL="2669581">
              <a:defRPr sz="1400" baseline="0"/>
            </a:lvl8pPr>
            <a:lvl9pPr marL="2669581">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3B9B9059-F1D6-41D0-95CF-D21CAA096B3A}" type="datetimeFigureOut">
              <a:rPr lang="en-US"/>
              <a:t>3/2/2024</a:t>
            </a:fld>
            <a:endParaRPr/>
          </a:p>
        </p:txBody>
      </p:sp>
      <p:sp>
        <p:nvSpPr>
          <p:cNvPr id="7" name="Slide Number Placeholder 6"/>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14162"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914162"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a:lvl8pPr>
            <a:lvl9pPr marL="2669581">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97559"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297559"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baseline="0"/>
            </a:lvl8pPr>
            <a:lvl9pPr marL="2669581">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3B9B9059-F1D6-41D0-95CF-D21CAA096B3A}" type="datetimeFigureOut">
              <a:rPr lang="en-US"/>
              <a:t>3/2/2024</a:t>
            </a:fld>
            <a:endParaRPr/>
          </a:p>
        </p:txBody>
      </p:sp>
      <p:sp>
        <p:nvSpPr>
          <p:cNvPr id="9" name="Slide Number Placeholder 8"/>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3B9B9059-F1D6-41D0-95CF-D21CAA096B3A}" type="datetimeFigureOut">
              <a:rPr lang="en-US"/>
              <a:t>3/2/2024</a:t>
            </a:fld>
            <a:endParaRPr/>
          </a:p>
        </p:txBody>
      </p:sp>
      <p:sp>
        <p:nvSpPr>
          <p:cNvPr id="5" name="Slide Number Placeholder 4"/>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1163" y="482600"/>
            <a:ext cx="3961368" cy="1422400"/>
          </a:xfrm>
        </p:spPr>
        <p:txBody>
          <a:bodyPr anchor="b">
            <a:noAutofit/>
          </a:bodyPr>
          <a:lstStyle>
            <a:lvl1pPr algn="l">
              <a:defRPr sz="3200" b="0"/>
            </a:lvl1pPr>
          </a:lstStyle>
          <a:p>
            <a:r>
              <a:rPr lang="en-US"/>
              <a:t>Click to edit Master title style</a:t>
            </a:r>
            <a:endParaRPr/>
          </a:p>
        </p:txBody>
      </p:sp>
      <p:sp>
        <p:nvSpPr>
          <p:cNvPr id="20" name="Rectangle 19"/>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Content Placeholder 2"/>
          <p:cNvSpPr>
            <a:spLocks noGrp="1"/>
          </p:cNvSpPr>
          <p:nvPr>
            <p:ph idx="1"/>
          </p:nvPr>
        </p:nvSpPr>
        <p:spPr bwMode="white">
          <a:xfrm>
            <a:off x="507868" y="482600"/>
            <a:ext cx="6602280" cy="5842001"/>
          </a:xfrm>
        </p:spPr>
        <p:txBody>
          <a:bodyPr>
            <a:norm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821163" y="2108200"/>
            <a:ext cx="3961368" cy="4267200"/>
          </a:xfrm>
        </p:spPr>
        <p:txBody>
          <a:bodyPr anchor="t" anchorCtr="0">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6399133" y="1905000"/>
            <a:ext cx="5180251" cy="1727200"/>
          </a:xfrm>
        </p:spPr>
        <p:txBody>
          <a:bodyPr anchor="b" anchorCtr="0">
            <a:normAutofit/>
          </a:bodyPr>
          <a:lstStyle>
            <a:lvl1pPr algn="l">
              <a:defRPr sz="3200" b="0"/>
            </a:lvl1pPr>
          </a:lstStyle>
          <a:p>
            <a:r>
              <a:rPr lang="en-US"/>
              <a:t>Click to edit Master title style</a:t>
            </a:r>
            <a:endParaRPr/>
          </a:p>
        </p:txBody>
      </p:sp>
      <p:sp>
        <p:nvSpPr>
          <p:cNvPr id="9" name="Rectangle 8"/>
          <p:cNvSpPr/>
          <p:nvPr/>
        </p:nvSpPr>
        <p:spPr>
          <a:xfrm>
            <a:off x="0" y="-1115"/>
            <a:ext cx="6093594"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10;"/>
          <p:cNvSpPr>
            <a:spLocks noGrp="1"/>
          </p:cNvSpPr>
          <p:nvPr>
            <p:ph type="pic" idx="1"/>
          </p:nvPr>
        </p:nvSpPr>
        <p:spPr>
          <a:xfrm>
            <a:off x="507869" y="482601"/>
            <a:ext cx="5077859" cy="5862706"/>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6399133" y="3733800"/>
            <a:ext cx="5180251" cy="172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162" y="482600"/>
            <a:ext cx="10360501" cy="1219200"/>
          </a:xfrm>
          <a:prstGeom prst="rect">
            <a:avLst/>
          </a:prstGeom>
          <a:effectLst/>
        </p:spPr>
        <p:txBody>
          <a:bodyPr vert="horz" lIns="121899" tIns="60949" rIns="121899" bIns="60949" rtlCol="0" anchor="b" anchorCtr="0">
            <a:normAutofit/>
          </a:bodyPr>
          <a:lstStyle/>
          <a:p>
            <a:r>
              <a:rPr lang="en-US"/>
              <a:t>Click to edit Master title style</a:t>
            </a:r>
            <a:endParaRPr/>
          </a:p>
        </p:txBody>
      </p:sp>
      <p:sp>
        <p:nvSpPr>
          <p:cNvPr id="3" name="Text Placeholder 2"/>
          <p:cNvSpPr>
            <a:spLocks noGrp="1"/>
          </p:cNvSpPr>
          <p:nvPr>
            <p:ph type="body" idx="1"/>
          </p:nvPr>
        </p:nvSpPr>
        <p:spPr>
          <a:xfrm>
            <a:off x="914162" y="1803401"/>
            <a:ext cx="10360501"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914162" y="6375400"/>
            <a:ext cx="7414869" cy="195072"/>
          </a:xfrm>
          <a:prstGeom prst="rect">
            <a:avLst/>
          </a:prstGeom>
        </p:spPr>
        <p:txBody>
          <a:bodyPr vert="horz" lIns="121899" tIns="60949" rIns="121899" bIns="60949" rtlCol="0" anchor="ctr"/>
          <a:lstStyle>
            <a:lvl1pPr algn="l">
              <a:defRPr sz="1100">
                <a:solidFill>
                  <a:schemeClr val="tx1"/>
                </a:solidFill>
              </a:defRPr>
            </a:lvl1pPr>
          </a:lstStyle>
          <a:p>
            <a:endParaRPr/>
          </a:p>
        </p:txBody>
      </p:sp>
      <p:sp>
        <p:nvSpPr>
          <p:cNvPr id="4" name="Date Placeholder 3"/>
          <p:cNvSpPr>
            <a:spLocks noGrp="1"/>
          </p:cNvSpPr>
          <p:nvPr>
            <p:ph type="dt" sz="half" idx="2"/>
          </p:nvPr>
        </p:nvSpPr>
        <p:spPr>
          <a:xfrm>
            <a:off x="8735324" y="6375400"/>
            <a:ext cx="1422030" cy="195072"/>
          </a:xfrm>
          <a:prstGeom prst="rect">
            <a:avLst/>
          </a:prstGeom>
        </p:spPr>
        <p:txBody>
          <a:bodyPr vert="horz" lIns="121899" tIns="60949" rIns="121899" bIns="60949" rtlCol="0" anchor="ctr"/>
          <a:lstStyle>
            <a:lvl1pPr algn="r">
              <a:defRPr sz="1100">
                <a:solidFill>
                  <a:schemeClr val="tx1"/>
                </a:solidFill>
              </a:defRPr>
            </a:lvl1pPr>
          </a:lstStyle>
          <a:p>
            <a:fld id="{3B9B9059-F1D6-41D0-95CF-D21CAA096B3A}" type="datetimeFigureOut">
              <a:rPr lang="en-US"/>
              <a:pPr/>
              <a:t>3/2/2024</a:t>
            </a:fld>
            <a:endParaRPr/>
          </a:p>
        </p:txBody>
      </p:sp>
      <p:sp>
        <p:nvSpPr>
          <p:cNvPr id="6" name="Slide Number Placeholder 5"/>
          <p:cNvSpPr>
            <a:spLocks noGrp="1"/>
          </p:cNvSpPr>
          <p:nvPr>
            <p:ph type="sldNum" sz="quarter" idx="4"/>
          </p:nvPr>
        </p:nvSpPr>
        <p:spPr>
          <a:xfrm>
            <a:off x="10441760" y="6375400"/>
            <a:ext cx="832903" cy="195072"/>
          </a:xfrm>
          <a:prstGeom prst="rect">
            <a:avLst/>
          </a:prstGeom>
        </p:spPr>
        <p:txBody>
          <a:bodyPr vert="horz" lIns="121899" tIns="60949" rIns="121899" bIns="60949" rtlCol="0" anchor="ctr"/>
          <a:lstStyle>
            <a:lvl1pPr algn="r">
              <a:defRPr sz="1100">
                <a:solidFill>
                  <a:schemeClr val="tx1"/>
                </a:solidFill>
              </a:defRPr>
            </a:lvl1pPr>
          </a:lstStyle>
          <a:p>
            <a:fld id="{E5FD5434-F838-4DD4-A17B-1CB1A1850DF4}" type="slidenum">
              <a:rPr/>
              <a:pPr/>
              <a:t>‹#›</a:t>
            </a:fld>
            <a:endParaRPr/>
          </a:p>
        </p:txBody>
      </p:sp>
    </p:spTree>
  </p:cSld>
  <p:clrMap bg1="dk1" tx1="lt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82" r:id="rId10"/>
    <p:sldLayoutId id="2147483678" r:id="rId11"/>
    <p:sldLayoutId id="214748367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8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162" y="482600"/>
            <a:ext cx="10360501" cy="1219200"/>
          </a:xfrm>
          <a:prstGeom prst="rect">
            <a:avLst/>
          </a:prstGeom>
          <a:effectLst/>
        </p:spPr>
        <p:txBody>
          <a:bodyPr vert="horz" lIns="121899" tIns="60949" rIns="121899" bIns="60949" rtlCol="0" anchor="b" anchorCtr="0">
            <a:normAutofit/>
          </a:bodyPr>
          <a:lstStyle/>
          <a:p>
            <a:r>
              <a:rPr lang="en-US"/>
              <a:t>Click to edit Master title style</a:t>
            </a:r>
            <a:endParaRPr/>
          </a:p>
        </p:txBody>
      </p:sp>
      <p:sp>
        <p:nvSpPr>
          <p:cNvPr id="3" name="Text Placeholder 2"/>
          <p:cNvSpPr>
            <a:spLocks noGrp="1"/>
          </p:cNvSpPr>
          <p:nvPr>
            <p:ph type="body" idx="1"/>
          </p:nvPr>
        </p:nvSpPr>
        <p:spPr>
          <a:xfrm>
            <a:off x="914162" y="1803401"/>
            <a:ext cx="10360501"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914162" y="6375400"/>
            <a:ext cx="7414869" cy="195072"/>
          </a:xfrm>
          <a:prstGeom prst="rect">
            <a:avLst/>
          </a:prstGeom>
        </p:spPr>
        <p:txBody>
          <a:bodyPr vert="horz" lIns="121899" tIns="60949" rIns="121899" bIns="60949" rtlCol="0" anchor="ctr"/>
          <a:lstStyle>
            <a:lvl1pPr algn="l">
              <a:defRPr sz="1100">
                <a:solidFill>
                  <a:schemeClr val="tx1"/>
                </a:solidFill>
              </a:defRPr>
            </a:lvl1pPr>
          </a:lstStyle>
          <a:p>
            <a:endParaRPr/>
          </a:p>
        </p:txBody>
      </p:sp>
      <p:sp>
        <p:nvSpPr>
          <p:cNvPr id="4" name="Date Placeholder 3"/>
          <p:cNvSpPr>
            <a:spLocks noGrp="1"/>
          </p:cNvSpPr>
          <p:nvPr>
            <p:ph type="dt" sz="half" idx="2"/>
          </p:nvPr>
        </p:nvSpPr>
        <p:spPr>
          <a:xfrm>
            <a:off x="8735324" y="6375400"/>
            <a:ext cx="1422030" cy="195072"/>
          </a:xfrm>
          <a:prstGeom prst="rect">
            <a:avLst/>
          </a:prstGeom>
        </p:spPr>
        <p:txBody>
          <a:bodyPr vert="horz" lIns="121899" tIns="60949" rIns="121899" bIns="60949" rtlCol="0" anchor="ctr"/>
          <a:lstStyle>
            <a:lvl1pPr algn="r">
              <a:defRPr sz="1100">
                <a:solidFill>
                  <a:schemeClr val="tx1"/>
                </a:solidFill>
              </a:defRPr>
            </a:lvl1pPr>
          </a:lstStyle>
          <a:p>
            <a:fld id="{3B9B9059-F1D6-41D0-95CF-D21CAA096B3A}" type="datetimeFigureOut">
              <a:rPr lang="en-US"/>
              <a:pPr/>
              <a:t>3/2/2024</a:t>
            </a:fld>
            <a:endParaRPr/>
          </a:p>
        </p:txBody>
      </p:sp>
      <p:sp>
        <p:nvSpPr>
          <p:cNvPr id="6" name="Slide Number Placeholder 5"/>
          <p:cNvSpPr>
            <a:spLocks noGrp="1"/>
          </p:cNvSpPr>
          <p:nvPr>
            <p:ph type="sldNum" sz="quarter" idx="4"/>
          </p:nvPr>
        </p:nvSpPr>
        <p:spPr>
          <a:xfrm>
            <a:off x="10441760" y="6375400"/>
            <a:ext cx="832903" cy="195072"/>
          </a:xfrm>
          <a:prstGeom prst="rect">
            <a:avLst/>
          </a:prstGeom>
        </p:spPr>
        <p:txBody>
          <a:bodyPr vert="horz" lIns="121899" tIns="60949" rIns="121899" bIns="60949" rtlCol="0" anchor="ctr"/>
          <a:lstStyle>
            <a:lvl1pPr algn="r">
              <a:defRPr sz="1100">
                <a:solidFill>
                  <a:schemeClr val="tx1"/>
                </a:solidFill>
              </a:defRPr>
            </a:lvl1pPr>
          </a:lstStyle>
          <a:p>
            <a:fld id="{E5FD5434-F838-4DD4-A17B-1CB1A1850DF4}" type="slidenum">
              <a:rPr/>
              <a:pPr/>
              <a:t>‹#›</a:t>
            </a:fld>
            <a:endParaRPr/>
          </a:p>
        </p:txBody>
      </p:sp>
    </p:spTree>
    <p:extLst>
      <p:ext uri="{BB962C8B-B14F-4D97-AF65-F5344CB8AC3E}">
        <p14:creationId xmlns:p14="http://schemas.microsoft.com/office/powerpoint/2010/main" val="2933042982"/>
      </p:ext>
    </p:extLst>
  </p:cSld>
  <p:clrMap bg1="dk1" tx1="lt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8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0CBBEF7-AE35-464A-9312-CC070540C6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413"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85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DB71AA-DDD0-4DE0-8E80-ECF6DBEFBE38}"/>
              </a:ext>
            </a:extLst>
          </p:cNvPr>
          <p:cNvSpPr txBox="1"/>
          <p:nvPr/>
        </p:nvSpPr>
        <p:spPr>
          <a:xfrm>
            <a:off x="74612" y="920621"/>
            <a:ext cx="12039600" cy="5016758"/>
          </a:xfrm>
          <a:prstGeom prst="rect">
            <a:avLst/>
          </a:prstGeom>
          <a:noFill/>
        </p:spPr>
        <p:txBody>
          <a:bodyPr wrap="square">
            <a:spAutoFit/>
          </a:bodyPr>
          <a:lstStyle/>
          <a:p>
            <a:pPr algn="l"/>
            <a:r>
              <a:rPr lang="en-US" sz="4000" b="1" i="1" u="sng" dirty="0">
                <a:effectLst/>
                <a:latin typeface="Maiandra GD" panose="020E0502030308020204" pitchFamily="34" charset="0"/>
              </a:rPr>
              <a:t>Words to the People</a:t>
            </a:r>
          </a:p>
          <a:p>
            <a:pPr algn="l"/>
            <a:endParaRPr lang="en-US" sz="2000" b="1" dirty="0">
              <a:effectLst/>
              <a:latin typeface="Maiandra GD" panose="020E0502030308020204" pitchFamily="34" charset="0"/>
            </a:endParaRPr>
          </a:p>
          <a:p>
            <a:pPr algn="l"/>
            <a:r>
              <a:rPr lang="en-US" sz="3700" b="1" baseline="30000" dirty="0">
                <a:effectLst/>
                <a:latin typeface="Maiandra GD" panose="020E0502030308020204" pitchFamily="34" charset="0"/>
              </a:rPr>
              <a:t>26 </a:t>
            </a:r>
            <a:r>
              <a:rPr lang="en-US" sz="3700" b="1" dirty="0">
                <a:effectLst/>
                <a:latin typeface="Maiandra GD" panose="020E0502030308020204" pitchFamily="34" charset="0"/>
              </a:rPr>
              <a:t>Jesus answered, “I assure you and most solemnly say to you, you have been searching for Me, not because you saw the signs (attesting miracles), but because you ate the loaves and were filled. </a:t>
            </a:r>
            <a:r>
              <a:rPr lang="en-US" sz="3700" b="1" baseline="30000" dirty="0">
                <a:effectLst/>
                <a:latin typeface="Maiandra GD" panose="020E0502030308020204" pitchFamily="34" charset="0"/>
              </a:rPr>
              <a:t>27 </a:t>
            </a:r>
            <a:r>
              <a:rPr lang="en-US" sz="3700" b="1" dirty="0">
                <a:effectLst/>
                <a:latin typeface="Maiandra GD" panose="020E0502030308020204" pitchFamily="34" charset="0"/>
              </a:rPr>
              <a:t>Do not work for food that perishes, but for food that endures [and leads] to eternal life, which the Son of Man will give you; for God the Father has authorized Him and put His seal on Him.” </a:t>
            </a:r>
          </a:p>
        </p:txBody>
      </p:sp>
    </p:spTree>
    <p:extLst>
      <p:ext uri="{BB962C8B-B14F-4D97-AF65-F5344CB8AC3E}">
        <p14:creationId xmlns:p14="http://schemas.microsoft.com/office/powerpoint/2010/main" val="32560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00485-5953-3209-AEB0-D0F0BCB6850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B50C0A6-9B9D-ED01-9711-39B0ACC37A9E}"/>
              </a:ext>
            </a:extLst>
          </p:cNvPr>
          <p:cNvSpPr txBox="1"/>
          <p:nvPr/>
        </p:nvSpPr>
        <p:spPr>
          <a:xfrm>
            <a:off x="74612" y="1959367"/>
            <a:ext cx="12039600" cy="2939266"/>
          </a:xfrm>
          <a:prstGeom prst="rect">
            <a:avLst/>
          </a:prstGeom>
          <a:noFill/>
        </p:spPr>
        <p:txBody>
          <a:bodyPr wrap="square">
            <a:spAutoFit/>
          </a:bodyPr>
          <a:lstStyle/>
          <a:p>
            <a:pPr algn="l"/>
            <a:r>
              <a:rPr lang="en-US" sz="3700" b="1" baseline="30000" dirty="0">
                <a:effectLst/>
                <a:latin typeface="Maiandra GD" panose="020E0502030308020204" pitchFamily="34" charset="0"/>
              </a:rPr>
              <a:t>28 </a:t>
            </a:r>
            <a:r>
              <a:rPr lang="en-US" sz="3700" b="1" dirty="0">
                <a:effectLst/>
                <a:latin typeface="Maiandra GD" panose="020E0502030308020204" pitchFamily="34" charset="0"/>
              </a:rPr>
              <a:t>Then they asked Him, “What are we to do, so that we may habitually be doing the works of God?” </a:t>
            </a:r>
            <a:r>
              <a:rPr lang="en-US" sz="3700" b="1" baseline="30000" dirty="0">
                <a:effectLst/>
                <a:latin typeface="Maiandra GD" panose="020E0502030308020204" pitchFamily="34" charset="0"/>
              </a:rPr>
              <a:t>29 </a:t>
            </a:r>
            <a:r>
              <a:rPr lang="en-US" sz="3700" b="1" dirty="0">
                <a:effectLst/>
                <a:latin typeface="Maiandra GD" panose="020E0502030308020204" pitchFamily="34" charset="0"/>
              </a:rPr>
              <a:t>Jesus answered, “This is the work of God: that you believe </a:t>
            </a:r>
          </a:p>
          <a:p>
            <a:pPr algn="l"/>
            <a:r>
              <a:rPr lang="en-US" sz="3700" b="1" dirty="0">
                <a:effectLst/>
                <a:latin typeface="Maiandra GD" panose="020E0502030308020204" pitchFamily="34" charset="0"/>
              </a:rPr>
              <a:t>[adhere to, trust in, rely on, and have faith] in the One whom He has sent.”</a:t>
            </a:r>
          </a:p>
        </p:txBody>
      </p:sp>
    </p:spTree>
    <p:extLst>
      <p:ext uri="{BB962C8B-B14F-4D97-AF65-F5344CB8AC3E}">
        <p14:creationId xmlns:p14="http://schemas.microsoft.com/office/powerpoint/2010/main" val="16864487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0CBBEF7-AE35-464A-9312-CC070540C69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522413"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347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17000">
              <a:srgbClr val="993366"/>
            </a:gs>
            <a:gs pos="72000">
              <a:srgbClr val="800080"/>
            </a:gs>
            <a:gs pos="100000">
              <a:srgbClr val="660066"/>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 name="Subtitle 1">
            <a:extLst>
              <a:ext uri="{FF2B5EF4-FFF2-40B4-BE49-F238E27FC236}">
                <a16:creationId xmlns:a16="http://schemas.microsoft.com/office/drawing/2014/main" id="{7A48F363-19BE-24FF-9F02-3CED64041221}"/>
              </a:ext>
            </a:extLst>
          </p:cNvPr>
          <p:cNvSpPr>
            <a:spLocks noGrp="1"/>
          </p:cNvSpPr>
          <p:nvPr/>
        </p:nvSpPr>
        <p:spPr>
          <a:xfrm>
            <a:off x="0" y="4139532"/>
            <a:ext cx="12188825" cy="2566068"/>
          </a:xfrm>
          <a:prstGeom prst="rect">
            <a:avLst/>
          </a:prstGeom>
        </p:spPr>
        <p:txBody>
          <a:bodyPr vert="horz" lIns="121931" tIns="60965" rIns="121931" bIns="60965" rtlCol="0">
            <a:norm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ctr" defTabSz="1218987" rtl="0" eaLnBrk="1" fontAlgn="auto" latinLnBrk="0" hangingPunct="1">
              <a:lnSpc>
                <a:spcPct val="150000"/>
              </a:lnSpc>
              <a:spcBef>
                <a:spcPts val="0"/>
              </a:spcBef>
              <a:spcAft>
                <a:spcPts val="0"/>
              </a:spcAft>
              <a:buClrTx/>
              <a:buSzTx/>
              <a:buFontTx/>
              <a:buNone/>
              <a:tabLst/>
              <a:defRPr/>
            </a:pPr>
            <a:r>
              <a:rPr kumimoji="0" lang="en-US" sz="3201" b="1" i="0" u="none" strike="noStrike" kern="1200" cap="none" spc="0" normalizeH="0" baseline="0" noProof="0" dirty="0">
                <a:ln>
                  <a:noFill/>
                </a:ln>
                <a:solidFill>
                  <a:prstClr val="white"/>
                </a:solidFill>
                <a:effectLst/>
                <a:uLnTx/>
                <a:uFillTx/>
                <a:latin typeface="Maiandra GD" panose="020E0502030308020204" pitchFamily="34" charset="0"/>
                <a:ea typeface="+mn-ea"/>
                <a:cs typeface="+mn-cs"/>
              </a:rPr>
              <a:t>Today’s Scripture:</a:t>
            </a:r>
          </a:p>
          <a:p>
            <a:pPr marL="0" marR="0" lvl="0" indent="0" algn="ctr" defTabSz="1218987" rtl="0" eaLnBrk="1" fontAlgn="auto" latinLnBrk="0" hangingPunct="1">
              <a:lnSpc>
                <a:spcPct val="150000"/>
              </a:lnSpc>
              <a:spcBef>
                <a:spcPts val="0"/>
              </a:spcBef>
              <a:spcAft>
                <a:spcPts val="0"/>
              </a:spcAft>
              <a:buClrTx/>
              <a:buSzTx/>
              <a:buFontTx/>
              <a:buNone/>
              <a:tabLst/>
              <a:defRPr/>
            </a:pPr>
            <a:r>
              <a:rPr kumimoji="0" lang="en-US" sz="3601" b="1" i="0" u="none" strike="noStrike" kern="1200" cap="none" spc="0" normalizeH="0" baseline="0" noProof="0" dirty="0">
                <a:ln>
                  <a:noFill/>
                </a:ln>
                <a:solidFill>
                  <a:prstClr val="white"/>
                </a:solidFill>
                <a:effectLst/>
                <a:uLnTx/>
                <a:uFillTx/>
                <a:latin typeface="Maiandra GD" panose="020E0502030308020204" pitchFamily="34" charset="0"/>
                <a:ea typeface="+mn-ea"/>
                <a:cs typeface="+mn-cs"/>
              </a:rPr>
              <a:t>| John </a:t>
            </a:r>
            <a:r>
              <a:rPr lang="en-US" sz="3601" b="1" dirty="0">
                <a:solidFill>
                  <a:prstClr val="white"/>
                </a:solidFill>
                <a:latin typeface="Maiandra GD" panose="020E0502030308020204" pitchFamily="34" charset="0"/>
              </a:rPr>
              <a:t>6</a:t>
            </a:r>
            <a:r>
              <a:rPr kumimoji="0" lang="en-US" sz="3601" b="1" i="0" u="none" strike="noStrike" kern="1200" cap="none" spc="0" normalizeH="0" baseline="0" noProof="0" dirty="0">
                <a:ln>
                  <a:noFill/>
                </a:ln>
                <a:solidFill>
                  <a:prstClr val="white"/>
                </a:solidFill>
                <a:effectLst/>
                <a:uLnTx/>
                <a:uFillTx/>
                <a:latin typeface="Maiandra GD" panose="020E0502030308020204" pitchFamily="34" charset="0"/>
                <a:ea typeface="+mn-ea"/>
                <a:cs typeface="+mn-cs"/>
              </a:rPr>
              <a:t> |</a:t>
            </a:r>
            <a:endParaRPr kumimoji="0" lang="en-US" sz="3400" b="1" i="0" u="none" strike="noStrike" kern="1200" cap="none" spc="0" normalizeH="0" baseline="0" noProof="0" dirty="0">
              <a:ln>
                <a:noFill/>
              </a:ln>
              <a:solidFill>
                <a:prstClr val="white"/>
              </a:solidFill>
              <a:effectLst/>
              <a:uLnTx/>
              <a:uFillTx/>
              <a:latin typeface="Maiandra GD" panose="020E0502030308020204" pitchFamily="34" charset="0"/>
              <a:ea typeface="+mn-ea"/>
              <a:cs typeface="+mn-cs"/>
            </a:endParaRPr>
          </a:p>
          <a:p>
            <a:pPr marL="0" marR="0" lvl="0" indent="0" algn="ctr" defTabSz="1218987" rtl="0" eaLnBrk="1" fontAlgn="auto" latinLnBrk="0" hangingPunct="1">
              <a:lnSpc>
                <a:spcPct val="150000"/>
              </a:lnSpc>
              <a:spcBef>
                <a:spcPts val="0"/>
              </a:spcBef>
              <a:spcAft>
                <a:spcPts val="0"/>
              </a:spcAft>
              <a:buClrTx/>
              <a:buSzTx/>
              <a:buFontTx/>
              <a:buNone/>
              <a:tabLst/>
              <a:defRPr/>
            </a:pPr>
            <a:r>
              <a:rPr kumimoji="0" lang="en-US" sz="3201" b="1" i="1" u="none" strike="noStrike" kern="1200" cap="none" spc="0" normalizeH="0" baseline="0" noProof="0" dirty="0">
                <a:ln>
                  <a:noFill/>
                </a:ln>
                <a:solidFill>
                  <a:prstClr val="white"/>
                </a:solidFill>
                <a:effectLst/>
                <a:uLnTx/>
                <a:uFillTx/>
                <a:latin typeface="Maiandra GD" panose="020E0502030308020204" pitchFamily="34" charset="0"/>
                <a:ea typeface="+mn-ea"/>
                <a:cs typeface="+mn-cs"/>
              </a:rPr>
              <a:t>~ Amplified Bible ~</a:t>
            </a:r>
          </a:p>
        </p:txBody>
      </p:sp>
      <p:grpSp>
        <p:nvGrpSpPr>
          <p:cNvPr id="5" name="Group 4">
            <a:extLst>
              <a:ext uri="{FF2B5EF4-FFF2-40B4-BE49-F238E27FC236}">
                <a16:creationId xmlns:a16="http://schemas.microsoft.com/office/drawing/2014/main" id="{6AF7285F-93E0-E09A-3DF7-D946BBCB3092}"/>
              </a:ext>
            </a:extLst>
          </p:cNvPr>
          <p:cNvGrpSpPr/>
          <p:nvPr/>
        </p:nvGrpSpPr>
        <p:grpSpPr>
          <a:xfrm>
            <a:off x="-1588" y="2057400"/>
            <a:ext cx="12115782" cy="1782026"/>
            <a:chOff x="919903" y="1752600"/>
            <a:chExt cx="10287000" cy="1782026"/>
          </a:xfrm>
        </p:grpSpPr>
        <p:sp>
          <p:nvSpPr>
            <p:cNvPr id="2" name="TextBox 1">
              <a:extLst>
                <a:ext uri="{FF2B5EF4-FFF2-40B4-BE49-F238E27FC236}">
                  <a16:creationId xmlns:a16="http://schemas.microsoft.com/office/drawing/2014/main" id="{F4315238-42E0-4969-3603-06C0BC29D84A}"/>
                </a:ext>
              </a:extLst>
            </p:cNvPr>
            <p:cNvSpPr txBox="1"/>
            <p:nvPr/>
          </p:nvSpPr>
          <p:spPr>
            <a:xfrm>
              <a:off x="919903" y="1752600"/>
              <a:ext cx="10287000" cy="1782026"/>
            </a:xfrm>
            <a:prstGeom prst="rect">
              <a:avLst/>
            </a:prstGeom>
            <a:noFill/>
          </p:spPr>
          <p:txBody>
            <a:bodyPr wrap="square" rtlCol="0">
              <a:spAutoFit/>
            </a:bodyPr>
            <a:lstStyle/>
            <a:p>
              <a:pPr marL="0" marR="0" lvl="0" indent="0" algn="ctr" defTabSz="1218987" rtl="0" eaLnBrk="1" fontAlgn="auto" latinLnBrk="0" hangingPunct="1">
                <a:lnSpc>
                  <a:spcPct val="9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rPr>
                <a:t>Easter: I Can Face Tomorrow!  </a:t>
              </a:r>
              <a:r>
                <a:rPr kumimoji="0" lang="en-US" sz="28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rPr>
                <a:t>( Part II )</a:t>
              </a:r>
              <a:endParaRPr kumimoji="0" lang="en-US" sz="32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endParaRPr>
            </a:p>
            <a:p>
              <a:pPr marL="0" marR="0" lvl="0" indent="0" algn="ctr" defTabSz="1218987" rtl="0" eaLnBrk="1" fontAlgn="auto" latinLnBrk="0" hangingPunct="1">
                <a:lnSpc>
                  <a:spcPct val="9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endParaRPr>
            </a:p>
            <a:p>
              <a:pPr marL="0" marR="0" lvl="0" indent="0" algn="ctr" defTabSz="1218987" rtl="0" eaLnBrk="1" fontAlgn="auto" latinLnBrk="0" hangingPunct="1">
                <a:lnSpc>
                  <a:spcPct val="9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endParaRPr>
            </a:p>
            <a:p>
              <a:pPr marL="0" marR="0" lvl="0" indent="0" algn="ctr" defTabSz="1218987" rtl="0" eaLnBrk="1" fontAlgn="auto" latinLnBrk="0" hangingPunct="1">
                <a:lnSpc>
                  <a:spcPct val="9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rPr>
                <a:t>2024: Living a Life of Grace</a:t>
              </a:r>
              <a:endParaRPr kumimoji="0" lang="en-US" sz="40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endParaRPr>
            </a:p>
          </p:txBody>
        </p:sp>
        <p:cxnSp>
          <p:nvCxnSpPr>
            <p:cNvPr id="4" name="Straight Connector 3">
              <a:extLst>
                <a:ext uri="{FF2B5EF4-FFF2-40B4-BE49-F238E27FC236}">
                  <a16:creationId xmlns:a16="http://schemas.microsoft.com/office/drawing/2014/main" id="{1F910858-3F41-9EC7-3E1A-73303E01B382}"/>
                </a:ext>
              </a:extLst>
            </p:cNvPr>
            <p:cNvCxnSpPr>
              <a:cxnSpLocks/>
            </p:cNvCxnSpPr>
            <p:nvPr/>
          </p:nvCxnSpPr>
          <p:spPr>
            <a:xfrm>
              <a:off x="1275734" y="2743200"/>
              <a:ext cx="9575335" cy="0"/>
            </a:xfrm>
            <a:prstGeom prst="line">
              <a:avLst/>
            </a:prstGeom>
            <a:ln w="57150">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grpSp>
    </p:spTree>
    <p:extLst>
      <p:ext uri="{BB962C8B-B14F-4D97-AF65-F5344CB8AC3E}">
        <p14:creationId xmlns:p14="http://schemas.microsoft.com/office/powerpoint/2010/main" val="38698111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4C0EC0-E213-4B58-AC80-022D5181AEA2}"/>
              </a:ext>
            </a:extLst>
          </p:cNvPr>
          <p:cNvSpPr txBox="1"/>
          <p:nvPr/>
        </p:nvSpPr>
        <p:spPr>
          <a:xfrm>
            <a:off x="74612" y="928315"/>
            <a:ext cx="12039600" cy="5001369"/>
          </a:xfrm>
          <a:prstGeom prst="rect">
            <a:avLst/>
          </a:prstGeom>
          <a:noFill/>
        </p:spPr>
        <p:txBody>
          <a:bodyPr wrap="square">
            <a:spAutoFit/>
          </a:bodyPr>
          <a:lstStyle/>
          <a:p>
            <a:pPr algn="l"/>
            <a:r>
              <a:rPr lang="en-US" sz="4000" b="1" i="1" u="sng" dirty="0">
                <a:effectLst/>
                <a:latin typeface="Maiandra GD" panose="020E0502030308020204" pitchFamily="34" charset="0"/>
              </a:rPr>
              <a:t>Five Thousand Fed</a:t>
            </a:r>
          </a:p>
          <a:p>
            <a:pPr algn="l"/>
            <a:endParaRPr lang="en-US" sz="2000" b="1" dirty="0">
              <a:effectLst/>
              <a:latin typeface="Maiandra GD" panose="020E0502030308020204" pitchFamily="34" charset="0"/>
            </a:endParaRPr>
          </a:p>
          <a:p>
            <a:pPr algn="l"/>
            <a:r>
              <a:rPr lang="en-US" sz="3700" b="1" dirty="0">
                <a:effectLst/>
                <a:latin typeface="Maiandra GD" panose="020E0502030308020204" pitchFamily="34" charset="0"/>
              </a:rPr>
              <a:t>6 After this, Jesus went to the other side of the Sea of Galilee (or Sea of Tiberias). </a:t>
            </a:r>
            <a:r>
              <a:rPr lang="en-US" sz="3700" b="1" baseline="30000" dirty="0">
                <a:effectLst/>
                <a:latin typeface="Maiandra GD" panose="020E0502030308020204" pitchFamily="34" charset="0"/>
              </a:rPr>
              <a:t>2 </a:t>
            </a:r>
            <a:r>
              <a:rPr lang="en-US" sz="3700" b="1" dirty="0">
                <a:effectLst/>
                <a:latin typeface="Maiandra GD" panose="020E0502030308020204" pitchFamily="34" charset="0"/>
              </a:rPr>
              <a:t>A large crowd was following Him because they had seen the signs (attesting miracles) which He continually performed on those who were sick. </a:t>
            </a:r>
            <a:r>
              <a:rPr lang="en-US" sz="3700" b="1" baseline="30000" dirty="0">
                <a:effectLst/>
                <a:latin typeface="Maiandra GD" panose="020E0502030308020204" pitchFamily="34" charset="0"/>
              </a:rPr>
              <a:t>3 </a:t>
            </a:r>
            <a:r>
              <a:rPr lang="en-US" sz="3700" b="1" dirty="0">
                <a:effectLst/>
                <a:latin typeface="Maiandra GD" panose="020E0502030308020204" pitchFamily="34" charset="0"/>
              </a:rPr>
              <a:t>And Jesus went up on the mountainside and sat down there with His disciples. </a:t>
            </a:r>
            <a:r>
              <a:rPr lang="en-US" sz="3700" b="1" baseline="30000" dirty="0">
                <a:effectLst/>
                <a:latin typeface="Maiandra GD" panose="020E0502030308020204" pitchFamily="34" charset="0"/>
              </a:rPr>
              <a:t>4 </a:t>
            </a:r>
            <a:r>
              <a:rPr lang="en-US" sz="3700" b="1" dirty="0">
                <a:effectLst/>
                <a:latin typeface="Maiandra GD" panose="020E0502030308020204" pitchFamily="34" charset="0"/>
              </a:rPr>
              <a:t>Now the Passover, the feast of the Jews, was approaching</a:t>
            </a:r>
          </a:p>
        </p:txBody>
      </p:sp>
    </p:spTree>
    <p:extLst>
      <p:ext uri="{BB962C8B-B14F-4D97-AF65-F5344CB8AC3E}">
        <p14:creationId xmlns:p14="http://schemas.microsoft.com/office/powerpoint/2010/main" val="2754051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BDDB9F-426B-4A21-B00E-94DE063704B9}"/>
              </a:ext>
            </a:extLst>
          </p:cNvPr>
          <p:cNvSpPr txBox="1"/>
          <p:nvPr/>
        </p:nvSpPr>
        <p:spPr>
          <a:xfrm>
            <a:off x="74612" y="535900"/>
            <a:ext cx="12039600" cy="5786199"/>
          </a:xfrm>
          <a:prstGeom prst="rect">
            <a:avLst/>
          </a:prstGeom>
          <a:noFill/>
        </p:spPr>
        <p:txBody>
          <a:bodyPr wrap="square">
            <a:spAutoFit/>
          </a:bodyPr>
          <a:lstStyle/>
          <a:p>
            <a:r>
              <a:rPr lang="en-US" sz="3700" b="1" baseline="30000" dirty="0">
                <a:effectLst/>
                <a:latin typeface="Maiandra GD" panose="020E0502030308020204" pitchFamily="34" charset="0"/>
              </a:rPr>
              <a:t>5 </a:t>
            </a:r>
            <a:r>
              <a:rPr lang="en-US" sz="3700" b="1" dirty="0">
                <a:effectLst/>
                <a:latin typeface="Maiandra GD" panose="020E0502030308020204" pitchFamily="34" charset="0"/>
              </a:rPr>
              <a:t>Jesus looked up and saw that a large crowd was coming toward Him, and He said to Philip, “Where will we buy bread for these people to eat?” </a:t>
            </a:r>
            <a:r>
              <a:rPr lang="en-US" sz="3700" b="1" baseline="30000" dirty="0">
                <a:effectLst/>
                <a:latin typeface="Maiandra GD" panose="020E0502030308020204" pitchFamily="34" charset="0"/>
              </a:rPr>
              <a:t>6 </a:t>
            </a:r>
            <a:r>
              <a:rPr lang="en-US" sz="3700" b="1" dirty="0">
                <a:effectLst/>
                <a:latin typeface="Maiandra GD" panose="020E0502030308020204" pitchFamily="34" charset="0"/>
              </a:rPr>
              <a:t>But He said this to test Philip, because He knew what He was about to do. </a:t>
            </a:r>
            <a:r>
              <a:rPr lang="en-US" sz="3700" b="1" baseline="30000" dirty="0">
                <a:effectLst/>
                <a:latin typeface="Maiandra GD" panose="020E0502030308020204" pitchFamily="34" charset="0"/>
              </a:rPr>
              <a:t>7 </a:t>
            </a:r>
            <a:r>
              <a:rPr lang="en-US" sz="3700" b="1" dirty="0">
                <a:effectLst/>
                <a:latin typeface="Maiandra GD" panose="020E0502030308020204" pitchFamily="34" charset="0"/>
              </a:rPr>
              <a:t>Philip answered, “Two hundred denarii (200 days’ wages) worth of bread is not enough for each one to receive even a little.” </a:t>
            </a:r>
            <a:r>
              <a:rPr lang="en-US" sz="3700" b="1" baseline="30000" dirty="0">
                <a:effectLst/>
                <a:latin typeface="Maiandra GD" panose="020E0502030308020204" pitchFamily="34" charset="0"/>
              </a:rPr>
              <a:t>8 </a:t>
            </a:r>
            <a:r>
              <a:rPr lang="en-US" sz="3700" b="1" dirty="0">
                <a:effectLst/>
                <a:latin typeface="Maiandra GD" panose="020E0502030308020204" pitchFamily="34" charset="0"/>
              </a:rPr>
              <a:t>One of His disciples, Andrew, Simon Peter’s brother, said to Him, </a:t>
            </a:r>
            <a:r>
              <a:rPr lang="en-US" sz="3700" b="1" baseline="30000" dirty="0">
                <a:effectLst/>
                <a:latin typeface="Maiandra GD" panose="020E0502030308020204" pitchFamily="34" charset="0"/>
              </a:rPr>
              <a:t>9 </a:t>
            </a:r>
            <a:r>
              <a:rPr lang="en-US" sz="3700" b="1" dirty="0">
                <a:effectLst/>
                <a:latin typeface="Maiandra GD" panose="020E0502030308020204" pitchFamily="34" charset="0"/>
              </a:rPr>
              <a:t>“There is a little boy here who has five barley loaves and two fish; but what are these for so many people?” </a:t>
            </a:r>
            <a:endParaRPr lang="en-US" sz="3700" b="1" dirty="0">
              <a:latin typeface="Maiandra GD" panose="020E0502030308020204" pitchFamily="34" charset="0"/>
            </a:endParaRPr>
          </a:p>
        </p:txBody>
      </p:sp>
    </p:spTree>
    <p:extLst>
      <p:ext uri="{BB962C8B-B14F-4D97-AF65-F5344CB8AC3E}">
        <p14:creationId xmlns:p14="http://schemas.microsoft.com/office/powerpoint/2010/main" val="758743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345DB2-918F-4D57-B7F0-114F7F1E5638}"/>
              </a:ext>
            </a:extLst>
          </p:cNvPr>
          <p:cNvSpPr txBox="1"/>
          <p:nvPr/>
        </p:nvSpPr>
        <p:spPr>
          <a:xfrm>
            <a:off x="74612" y="820593"/>
            <a:ext cx="12039600" cy="5216813"/>
          </a:xfrm>
          <a:prstGeom prst="rect">
            <a:avLst/>
          </a:prstGeom>
          <a:noFill/>
        </p:spPr>
        <p:txBody>
          <a:bodyPr wrap="square">
            <a:spAutoFit/>
          </a:bodyPr>
          <a:lstStyle/>
          <a:p>
            <a:r>
              <a:rPr lang="en-US" sz="3700" b="1" baseline="30000" dirty="0">
                <a:effectLst/>
                <a:latin typeface="Maiandra GD" panose="020E0502030308020204" pitchFamily="34" charset="0"/>
              </a:rPr>
              <a:t>10 </a:t>
            </a:r>
            <a:r>
              <a:rPr lang="en-US" sz="3700" b="1" dirty="0">
                <a:effectLst/>
                <a:latin typeface="Maiandra GD" panose="020E0502030308020204" pitchFamily="34" charset="0"/>
              </a:rPr>
              <a:t>Jesus said, “Have the people sit down [to eat].” Now [the ground] there was [covered with] an abundance of grass, so the men sat down, about 5,000 in number. </a:t>
            </a:r>
          </a:p>
          <a:p>
            <a:r>
              <a:rPr lang="en-US" sz="3700" b="1" baseline="30000" dirty="0">
                <a:effectLst/>
                <a:latin typeface="Maiandra GD" panose="020E0502030308020204" pitchFamily="34" charset="0"/>
              </a:rPr>
              <a:t>11 </a:t>
            </a:r>
            <a:r>
              <a:rPr lang="en-US" sz="3700" b="1" dirty="0">
                <a:effectLst/>
                <a:latin typeface="Maiandra GD" panose="020E0502030308020204" pitchFamily="34" charset="0"/>
              </a:rPr>
              <a:t>Then Jesus took the loaves, and when He had given thanks, He distributed them to those who were seated; the same also with the fish, as much as they wanted. </a:t>
            </a:r>
            <a:endParaRPr lang="en-US" sz="3700" b="1" dirty="0">
              <a:latin typeface="Maiandra GD" panose="020E0502030308020204" pitchFamily="34" charset="0"/>
            </a:endParaRPr>
          </a:p>
          <a:p>
            <a:r>
              <a:rPr lang="en-US" sz="3700" b="1" baseline="30000" dirty="0">
                <a:effectLst/>
                <a:latin typeface="Maiandra GD" panose="020E0502030308020204" pitchFamily="34" charset="0"/>
              </a:rPr>
              <a:t>12 </a:t>
            </a:r>
            <a:r>
              <a:rPr lang="en-US" sz="3700" b="1" dirty="0">
                <a:effectLst/>
                <a:latin typeface="Maiandra GD" panose="020E0502030308020204" pitchFamily="34" charset="0"/>
              </a:rPr>
              <a:t>When they had eaten enough, He said to His disciples, “Gather up the leftover pieces so that nothing will be lost.”</a:t>
            </a:r>
            <a:endParaRPr lang="en-US" sz="3700" b="1" dirty="0">
              <a:latin typeface="Maiandra GD" panose="020E0502030308020204" pitchFamily="34" charset="0"/>
            </a:endParaRPr>
          </a:p>
        </p:txBody>
      </p:sp>
    </p:spTree>
    <p:extLst>
      <p:ext uri="{BB962C8B-B14F-4D97-AF65-F5344CB8AC3E}">
        <p14:creationId xmlns:p14="http://schemas.microsoft.com/office/powerpoint/2010/main" val="131105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86C2DD-FEBB-4144-A5C8-4E42153F29A4}"/>
              </a:ext>
            </a:extLst>
          </p:cNvPr>
          <p:cNvSpPr txBox="1"/>
          <p:nvPr/>
        </p:nvSpPr>
        <p:spPr>
          <a:xfrm>
            <a:off x="74612" y="1674673"/>
            <a:ext cx="12039600" cy="3508653"/>
          </a:xfrm>
          <a:prstGeom prst="rect">
            <a:avLst/>
          </a:prstGeom>
          <a:noFill/>
        </p:spPr>
        <p:txBody>
          <a:bodyPr wrap="square">
            <a:spAutoFit/>
          </a:bodyPr>
          <a:lstStyle/>
          <a:p>
            <a:r>
              <a:rPr lang="en-US" sz="3700" b="1" baseline="30000" dirty="0">
                <a:effectLst/>
                <a:latin typeface="Maiandra GD" panose="020E0502030308020204" pitchFamily="34" charset="0"/>
              </a:rPr>
              <a:t>13 </a:t>
            </a:r>
            <a:r>
              <a:rPr lang="en-US" sz="3700" b="1" dirty="0">
                <a:effectLst/>
                <a:latin typeface="Maiandra GD" panose="020E0502030308020204" pitchFamily="34" charset="0"/>
              </a:rPr>
              <a:t>So they gathered them up, and they filled twelve large baskets with pieces from the five barley loaves which were left over by those who had eaten. </a:t>
            </a:r>
            <a:r>
              <a:rPr lang="en-US" sz="3700" b="1" baseline="30000" dirty="0">
                <a:effectLst/>
                <a:latin typeface="Maiandra GD" panose="020E0502030308020204" pitchFamily="34" charset="0"/>
              </a:rPr>
              <a:t>14 </a:t>
            </a:r>
            <a:r>
              <a:rPr lang="en-US" sz="3700" b="1" dirty="0">
                <a:effectLst/>
                <a:latin typeface="Maiandra GD" panose="020E0502030308020204" pitchFamily="34" charset="0"/>
              </a:rPr>
              <a:t>When the people saw the sign (attesting miracle) that He had done, they began saying, “This is without a doubt the promised Prophet who is to come into the world!”</a:t>
            </a:r>
            <a:endParaRPr lang="en-US" sz="3700" b="1" dirty="0">
              <a:latin typeface="Maiandra GD" panose="020E0502030308020204" pitchFamily="34" charset="0"/>
            </a:endParaRPr>
          </a:p>
        </p:txBody>
      </p:sp>
    </p:spTree>
    <p:extLst>
      <p:ext uri="{BB962C8B-B14F-4D97-AF65-F5344CB8AC3E}">
        <p14:creationId xmlns:p14="http://schemas.microsoft.com/office/powerpoint/2010/main" val="258564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F6CB24-0FD0-44E3-8560-130D98EAB26F}"/>
              </a:ext>
            </a:extLst>
          </p:cNvPr>
          <p:cNvSpPr txBox="1"/>
          <p:nvPr/>
        </p:nvSpPr>
        <p:spPr>
          <a:xfrm>
            <a:off x="74612" y="920621"/>
            <a:ext cx="12039600" cy="5016758"/>
          </a:xfrm>
          <a:prstGeom prst="rect">
            <a:avLst/>
          </a:prstGeom>
          <a:noFill/>
        </p:spPr>
        <p:txBody>
          <a:bodyPr wrap="square">
            <a:spAutoFit/>
          </a:bodyPr>
          <a:lstStyle/>
          <a:p>
            <a:pPr algn="l"/>
            <a:r>
              <a:rPr lang="en-US" sz="4000" b="1" i="1" u="sng" dirty="0">
                <a:effectLst/>
                <a:latin typeface="Maiandra GD" panose="020E0502030308020204" pitchFamily="34" charset="0"/>
              </a:rPr>
              <a:t>Jesus Walks on the Water</a:t>
            </a:r>
          </a:p>
          <a:p>
            <a:pPr algn="l"/>
            <a:endParaRPr lang="en-US" sz="2000" b="1" dirty="0">
              <a:effectLst/>
              <a:latin typeface="Maiandra GD" panose="020E0502030308020204" pitchFamily="34" charset="0"/>
            </a:endParaRPr>
          </a:p>
          <a:p>
            <a:pPr algn="l"/>
            <a:r>
              <a:rPr lang="en-US" sz="3700" b="1" baseline="30000" dirty="0">
                <a:effectLst/>
                <a:latin typeface="Maiandra GD" panose="020E0502030308020204" pitchFamily="34" charset="0"/>
              </a:rPr>
              <a:t>15 </a:t>
            </a:r>
            <a:r>
              <a:rPr lang="en-US" sz="3700" b="1" dirty="0">
                <a:effectLst/>
                <a:latin typeface="Maiandra GD" panose="020E0502030308020204" pitchFamily="34" charset="0"/>
              </a:rPr>
              <a:t>Then Jesus, knowing that they were going to come, and take Him by force to make Him king, withdrew again to the mountainside by Himself. </a:t>
            </a:r>
            <a:r>
              <a:rPr lang="en-US" sz="3700" b="1" baseline="30000" dirty="0">
                <a:effectLst/>
                <a:latin typeface="Maiandra GD" panose="020E0502030308020204" pitchFamily="34" charset="0"/>
              </a:rPr>
              <a:t>16 </a:t>
            </a:r>
            <a:r>
              <a:rPr lang="en-US" sz="3700" b="1" dirty="0">
                <a:effectLst/>
                <a:latin typeface="Maiandra GD" panose="020E0502030308020204" pitchFamily="34" charset="0"/>
              </a:rPr>
              <a:t>When evening came, His disciples went down to the sea, </a:t>
            </a:r>
            <a:r>
              <a:rPr lang="en-US" sz="3700" b="1" baseline="30000" dirty="0">
                <a:effectLst/>
                <a:latin typeface="Maiandra GD" panose="020E0502030308020204" pitchFamily="34" charset="0"/>
              </a:rPr>
              <a:t>17 </a:t>
            </a:r>
            <a:r>
              <a:rPr lang="en-US" sz="3700" b="1" dirty="0">
                <a:effectLst/>
                <a:latin typeface="Maiandra GD" panose="020E0502030308020204" pitchFamily="34" charset="0"/>
              </a:rPr>
              <a:t>and they got into a boat and started to cross the sea to Capernaum. It was already dark, and Jesus had still not come [back] to them. </a:t>
            </a:r>
          </a:p>
        </p:txBody>
      </p:sp>
    </p:spTree>
    <p:extLst>
      <p:ext uri="{BB962C8B-B14F-4D97-AF65-F5344CB8AC3E}">
        <p14:creationId xmlns:p14="http://schemas.microsoft.com/office/powerpoint/2010/main" val="220800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5BC496-4332-47BE-92A0-08577932E5CB}"/>
              </a:ext>
            </a:extLst>
          </p:cNvPr>
          <p:cNvSpPr txBox="1"/>
          <p:nvPr/>
        </p:nvSpPr>
        <p:spPr>
          <a:xfrm>
            <a:off x="74612" y="820593"/>
            <a:ext cx="12039600" cy="5216813"/>
          </a:xfrm>
          <a:prstGeom prst="rect">
            <a:avLst/>
          </a:prstGeom>
          <a:noFill/>
        </p:spPr>
        <p:txBody>
          <a:bodyPr wrap="square">
            <a:spAutoFit/>
          </a:bodyPr>
          <a:lstStyle/>
          <a:p>
            <a:r>
              <a:rPr lang="en-US" sz="3700" b="1" baseline="30000" dirty="0">
                <a:effectLst/>
                <a:latin typeface="Maiandra GD" panose="020E0502030308020204" pitchFamily="34" charset="0"/>
              </a:rPr>
              <a:t>8 </a:t>
            </a:r>
            <a:r>
              <a:rPr lang="en-US" sz="3700" b="1" dirty="0">
                <a:effectLst/>
                <a:latin typeface="Maiandra GD" panose="020E0502030308020204" pitchFamily="34" charset="0"/>
              </a:rPr>
              <a:t>The sea was getting rough and rising high because a strong wind was blowing. </a:t>
            </a:r>
            <a:r>
              <a:rPr lang="en-US" sz="3700" b="1" baseline="30000" dirty="0">
                <a:effectLst/>
                <a:latin typeface="Maiandra GD" panose="020E0502030308020204" pitchFamily="34" charset="0"/>
              </a:rPr>
              <a:t>19 </a:t>
            </a:r>
            <a:r>
              <a:rPr lang="en-US" sz="3700" b="1" dirty="0">
                <a:effectLst/>
                <a:latin typeface="Maiandra GD" panose="020E0502030308020204" pitchFamily="34" charset="0"/>
              </a:rPr>
              <a:t>Then, when they had rowed three or four miles [and were near the center of the sea], they saw Jesus walking on the sea and approaching the boat; and they were [terribly] frightened. </a:t>
            </a:r>
            <a:r>
              <a:rPr lang="en-US" sz="3700" b="1" baseline="30000" dirty="0">
                <a:effectLst/>
                <a:latin typeface="Maiandra GD" panose="020E0502030308020204" pitchFamily="34" charset="0"/>
              </a:rPr>
              <a:t>20 </a:t>
            </a:r>
            <a:r>
              <a:rPr lang="en-US" sz="3700" b="1" dirty="0">
                <a:effectLst/>
                <a:latin typeface="Maiandra GD" panose="020E0502030308020204" pitchFamily="34" charset="0"/>
              </a:rPr>
              <a:t>But Jesus said to them, “It is I (</a:t>
            </a:r>
            <a:r>
              <a:rPr lang="en-US" sz="3700" b="1" cap="small" dirty="0">
                <a:effectLst/>
                <a:latin typeface="Maiandra GD" panose="020E0502030308020204" pitchFamily="34" charset="0"/>
              </a:rPr>
              <a:t>I Am</a:t>
            </a:r>
            <a:r>
              <a:rPr lang="en-US" sz="3700" b="1" dirty="0">
                <a:effectLst/>
                <a:latin typeface="Maiandra GD" panose="020E0502030308020204" pitchFamily="34" charset="0"/>
              </a:rPr>
              <a:t>); do not be afraid.” </a:t>
            </a:r>
            <a:r>
              <a:rPr lang="en-US" sz="3700" b="1" baseline="30000" dirty="0">
                <a:effectLst/>
                <a:latin typeface="Maiandra GD" panose="020E0502030308020204" pitchFamily="34" charset="0"/>
              </a:rPr>
              <a:t>21 </a:t>
            </a:r>
            <a:r>
              <a:rPr lang="en-US" sz="3700" b="1" dirty="0">
                <a:effectLst/>
                <a:latin typeface="Maiandra GD" panose="020E0502030308020204" pitchFamily="34" charset="0"/>
              </a:rPr>
              <a:t>Then they were willing to take Him on board the boat, and immediately the boat reached the [shore of the] land to which they were going.</a:t>
            </a:r>
            <a:endParaRPr lang="en-US" sz="3700" b="1" dirty="0">
              <a:latin typeface="Maiandra GD" panose="020E0502030308020204" pitchFamily="34" charset="0"/>
            </a:endParaRPr>
          </a:p>
        </p:txBody>
      </p:sp>
    </p:spTree>
    <p:extLst>
      <p:ext uri="{BB962C8B-B14F-4D97-AF65-F5344CB8AC3E}">
        <p14:creationId xmlns:p14="http://schemas.microsoft.com/office/powerpoint/2010/main" val="12402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TF02804895" id="{68999234-8DFD-4917-9E9A-A1A0AECD5E67}" vid="{F8691E0C-9980-4F34-AB76-18F64CB286D1}"/>
    </a:ext>
  </a:extLst>
</a:theme>
</file>

<file path=ppt/theme/theme2.xml><?xml version="1.0" encoding="utf-8"?>
<a:theme xmlns:a="http://schemas.openxmlformats.org/drawingml/2006/main" name="1_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TF02804895" id="{68999234-8DFD-4917-9E9A-A1A0AECD5E67}" vid="{F8691E0C-9980-4F34-AB76-18F64CB286D1}"/>
    </a:ext>
  </a:extLst>
</a:theme>
</file>

<file path=ppt/theme/theme3.xml><?xml version="1.0" encoding="utf-8"?>
<a:theme xmlns:a="http://schemas.openxmlformats.org/drawingml/2006/main" name="Office Them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Office Them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1380992</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template makes an impression with its bold red background, radial sunburst pattern, and contrasting black title bar. Consider it for your small business or marketing presentation. Or, take advantage of the red color scheme to make a holiday-themed presentation.  Compatible with PowerPoint 2013 and later, this template offers a variety of slide layouts including title slides, bulleted lists, photo with captions, a sample chart, and blank slide, all in a widescreen (16X9) format.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2011-12-19T18:35:00+00:00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TP102804893</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725212</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076977-ECB7-44C2-A70D-853BB6B41242}">
  <ds:schemaRefs>
    <ds:schemaRef ds:uri="http://schemas.microsoft.com/office/2006/documentManagement/types"/>
    <ds:schemaRef ds:uri="http://purl.org/dc/elements/1.1/"/>
    <ds:schemaRef ds:uri="http://schemas.microsoft.com/office/2006/metadata/properties"/>
    <ds:schemaRef ds:uri="http://schemas.microsoft.com/office/infopath/2007/PartnerControls"/>
    <ds:schemaRef ds:uri="4873beb7-5857-4685-be1f-d57550cc96cc"/>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0A765CE0-A8A0-42E0-82D2-3F870DB4D5F7}">
  <ds:schemaRefs>
    <ds:schemaRef ds:uri="http://schemas.microsoft.com/sharepoint/v3/contenttype/forms"/>
  </ds:schemaRefs>
</ds:datastoreItem>
</file>

<file path=customXml/itemProps3.xml><?xml version="1.0" encoding="utf-8"?>
<ds:datastoreItem xmlns:ds="http://schemas.openxmlformats.org/officeDocument/2006/customXml" ds:itemID="{41BC18E0-614B-4152-A3EE-8AA2B60C72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Red radial lines presentation (widescreen)</Template>
  <TotalTime>224</TotalTime>
  <Words>744</Words>
  <Application>Microsoft Office PowerPoint</Application>
  <PresentationFormat>Custom</PresentationFormat>
  <Paragraphs>24</Paragraphs>
  <Slides>11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Californian FB</vt:lpstr>
      <vt:lpstr>Cambria</vt:lpstr>
      <vt:lpstr>Maiandra GD</vt:lpstr>
      <vt:lpstr>Red Radial 16x9</vt:lpstr>
      <vt:lpstr>1_Red Radial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Easter: I Can Face Tomorrow!  ( Part II )</dc:title>
  <dc:creator>Joel Flowers</dc:creator>
  <cp:lastModifiedBy>Joe Puetz</cp:lastModifiedBy>
  <cp:revision>22</cp:revision>
  <cp:lastPrinted>2019-03-10T02:19:44Z</cp:lastPrinted>
  <dcterms:created xsi:type="dcterms:W3CDTF">2018-06-24T01:56:20Z</dcterms:created>
  <dcterms:modified xsi:type="dcterms:W3CDTF">2024-03-02T23:19:43Z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