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9"/>
  </p:notesMasterIdLst>
  <p:handoutMasterIdLst>
    <p:handoutMasterId r:id="rId20"/>
  </p:handoutMasterIdLst>
  <p:sldIdLst>
    <p:sldId id="280" r:id="rId5"/>
    <p:sldId id="281" r:id="rId6"/>
    <p:sldId id="282" r:id="rId7"/>
    <p:sldId id="311" r:id="rId8"/>
    <p:sldId id="340" r:id="rId9"/>
    <p:sldId id="345" r:id="rId10"/>
    <p:sldId id="343" r:id="rId11"/>
    <p:sldId id="352" r:id="rId12"/>
    <p:sldId id="312" r:id="rId13"/>
    <p:sldId id="313" r:id="rId14"/>
    <p:sldId id="346" r:id="rId15"/>
    <p:sldId id="349" r:id="rId16"/>
    <p:sldId id="314" r:id="rId17"/>
    <p:sldId id="321" r:id="rId18"/>
  </p:sldIdLst>
  <p:sldSz cx="12188825" cy="6858000"/>
  <p:notesSz cx="7102475" cy="9388475"/>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6" pos="3839">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03447BB-5D67-496B-8E87-E561075AD55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11" autoAdjust="0"/>
    <p:restoredTop sz="94280" autoAdjust="0"/>
  </p:normalViewPr>
  <p:slideViewPr>
    <p:cSldViewPr>
      <p:cViewPr varScale="1">
        <p:scale>
          <a:sx n="105" d="100"/>
          <a:sy n="105" d="100"/>
        </p:scale>
        <p:origin x="756" y="102"/>
      </p:cViewPr>
      <p:guideLst>
        <p:guide orient="horz" pos="2160"/>
        <p:guide pos="3839"/>
      </p:guideLst>
    </p:cSldViewPr>
  </p:slideViewPr>
  <p:notesTextViewPr>
    <p:cViewPr>
      <p:scale>
        <a:sx n="1" d="1"/>
        <a:sy n="1" d="1"/>
      </p:scale>
      <p:origin x="0" y="0"/>
    </p:cViewPr>
  </p:notesTextViewPr>
  <p:notesViewPr>
    <p:cSldViewPr showGuides="1">
      <p:cViewPr varScale="1">
        <p:scale>
          <a:sx n="63" d="100"/>
          <a:sy n="63" d="100"/>
        </p:scale>
        <p:origin x="2838" y="108"/>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1" tIns="47111" rIns="94221" bIns="47111" rtlCol="0"/>
          <a:lstStyle>
            <a:lvl1pPr algn="l">
              <a:defRPr sz="1200"/>
            </a:lvl1pPr>
          </a:lstStyle>
          <a:p>
            <a:endParaRPr/>
          </a:p>
        </p:txBody>
      </p:sp>
      <p:sp>
        <p:nvSpPr>
          <p:cNvPr id="3" name="Date Placeholder 2"/>
          <p:cNvSpPr>
            <a:spLocks noGrp="1"/>
          </p:cNvSpPr>
          <p:nvPr>
            <p:ph type="dt" sz="quarter" idx="1"/>
          </p:nvPr>
        </p:nvSpPr>
        <p:spPr>
          <a:xfrm>
            <a:off x="4023093" y="0"/>
            <a:ext cx="3077739" cy="469424"/>
          </a:xfrm>
          <a:prstGeom prst="rect">
            <a:avLst/>
          </a:prstGeom>
        </p:spPr>
        <p:txBody>
          <a:bodyPr vert="horz" lIns="94221" tIns="47111" rIns="94221" bIns="47111" rtlCol="0"/>
          <a:lstStyle>
            <a:lvl1pPr algn="r">
              <a:defRPr sz="1200"/>
            </a:lvl1pPr>
          </a:lstStyle>
          <a:p>
            <a:fld id="{4954C6E1-AF92-4FB7-A013-0B520EBC30AE}" type="datetimeFigureOut">
              <a:rPr lang="en-US"/>
              <a:t>3/30/2024</a:t>
            </a:fld>
            <a:endParaRPr/>
          </a:p>
        </p:txBody>
      </p:sp>
      <p:sp>
        <p:nvSpPr>
          <p:cNvPr id="4" name="Footer Placeholder 3"/>
          <p:cNvSpPr>
            <a:spLocks noGrp="1"/>
          </p:cNvSpPr>
          <p:nvPr>
            <p:ph type="ftr" sz="quarter" idx="2"/>
          </p:nvPr>
        </p:nvSpPr>
        <p:spPr>
          <a:xfrm>
            <a:off x="0" y="8917422"/>
            <a:ext cx="3077739" cy="469424"/>
          </a:xfrm>
          <a:prstGeom prst="rect">
            <a:avLst/>
          </a:prstGeom>
        </p:spPr>
        <p:txBody>
          <a:bodyPr vert="horz" lIns="94221" tIns="47111" rIns="94221" bIns="47111" rtlCol="0" anchor="b"/>
          <a:lstStyle>
            <a:lvl1pPr algn="l">
              <a:defRPr sz="1200"/>
            </a:lvl1pPr>
          </a:lstStyle>
          <a:p>
            <a:endParaRPr/>
          </a:p>
        </p:txBody>
      </p:sp>
      <p:sp>
        <p:nvSpPr>
          <p:cNvPr id="5" name="Slide Number Placeholder 4"/>
          <p:cNvSpPr>
            <a:spLocks noGrp="1"/>
          </p:cNvSpPr>
          <p:nvPr>
            <p:ph type="sldNum" sz="quarter" idx="3"/>
          </p:nvPr>
        </p:nvSpPr>
        <p:spPr>
          <a:xfrm>
            <a:off x="4023093" y="8917422"/>
            <a:ext cx="3077739" cy="469424"/>
          </a:xfrm>
          <a:prstGeom prst="rect">
            <a:avLst/>
          </a:prstGeom>
        </p:spPr>
        <p:txBody>
          <a:bodyPr vert="horz" lIns="94221" tIns="47111" rIns="94221" bIns="47111" rtlCol="0" anchor="b"/>
          <a:lstStyle>
            <a:lvl1pPr algn="r">
              <a:defRPr sz="1200"/>
            </a:lvl1pPr>
          </a:lstStyle>
          <a:p>
            <a:fld id="{DA52D9BF-D574-4807-B36C-9E2A025BE826}" type="slidenum">
              <a:rPr/>
              <a:t>‹#›</a:t>
            </a:fld>
            <a:endParaRPr/>
          </a:p>
        </p:txBody>
      </p:sp>
    </p:spTree>
    <p:extLst>
      <p:ext uri="{BB962C8B-B14F-4D97-AF65-F5344CB8AC3E}">
        <p14:creationId xmlns:p14="http://schemas.microsoft.com/office/powerpoint/2010/main" val="2306792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1" tIns="47111" rIns="94221" bIns="47111" rtlCol="0"/>
          <a:lstStyle>
            <a:lvl1pPr algn="l">
              <a:defRPr sz="1200"/>
            </a:lvl1pPr>
          </a:lstStyle>
          <a:p>
            <a:endParaRPr/>
          </a:p>
        </p:txBody>
      </p:sp>
      <p:sp>
        <p:nvSpPr>
          <p:cNvPr id="3" name="Date Placeholder 2"/>
          <p:cNvSpPr>
            <a:spLocks noGrp="1"/>
          </p:cNvSpPr>
          <p:nvPr>
            <p:ph type="dt" idx="1"/>
          </p:nvPr>
        </p:nvSpPr>
        <p:spPr>
          <a:xfrm>
            <a:off x="4023093" y="0"/>
            <a:ext cx="3077739" cy="469424"/>
          </a:xfrm>
          <a:prstGeom prst="rect">
            <a:avLst/>
          </a:prstGeom>
        </p:spPr>
        <p:txBody>
          <a:bodyPr vert="horz" lIns="94221" tIns="47111" rIns="94221" bIns="47111" rtlCol="0"/>
          <a:lstStyle>
            <a:lvl1pPr algn="r">
              <a:defRPr sz="1200"/>
            </a:lvl1pPr>
          </a:lstStyle>
          <a:p>
            <a:fld id="{95C10850-0874-4A61-99B4-D613C5E8D9EA}" type="datetimeFigureOut">
              <a:rPr lang="en-US"/>
              <a:t>3/30/2024</a:t>
            </a:fld>
            <a:endParaRPr/>
          </a:p>
        </p:txBody>
      </p:sp>
      <p:sp>
        <p:nvSpPr>
          <p:cNvPr id="4" name="Slide Image Placeholder 3"/>
          <p:cNvSpPr>
            <a:spLocks noGrp="1" noRot="1" noChangeAspect="1"/>
          </p:cNvSpPr>
          <p:nvPr>
            <p:ph type="sldImg" idx="2"/>
          </p:nvPr>
        </p:nvSpPr>
        <p:spPr>
          <a:xfrm>
            <a:off x="422275" y="703263"/>
            <a:ext cx="6257925" cy="3521075"/>
          </a:xfrm>
          <a:prstGeom prst="rect">
            <a:avLst/>
          </a:prstGeom>
          <a:noFill/>
          <a:ln w="12700">
            <a:solidFill>
              <a:prstClr val="black"/>
            </a:solidFill>
          </a:ln>
        </p:spPr>
        <p:txBody>
          <a:bodyPr vert="horz" lIns="94221" tIns="47111" rIns="94221" bIns="47111" rtlCol="0" anchor="ctr"/>
          <a:lstStyle/>
          <a:p>
            <a:endParaRPr/>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1" tIns="47111" rIns="94221" bIns="47111"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21" tIns="47111" rIns="94221" bIns="47111" rtlCol="0" anchor="b"/>
          <a:lstStyle>
            <a:lvl1pPr algn="l">
              <a:defRPr sz="1200"/>
            </a:lvl1pPr>
          </a:lstStyle>
          <a:p>
            <a:endParaRPr/>
          </a:p>
        </p:txBody>
      </p:sp>
      <p:sp>
        <p:nvSpPr>
          <p:cNvPr id="7" name="Slide Number Placeholder 6"/>
          <p:cNvSpPr>
            <a:spLocks noGrp="1"/>
          </p:cNvSpPr>
          <p:nvPr>
            <p:ph type="sldNum" sz="quarter" idx="5"/>
          </p:nvPr>
        </p:nvSpPr>
        <p:spPr>
          <a:xfrm>
            <a:off x="4023093" y="8917422"/>
            <a:ext cx="3077739" cy="469424"/>
          </a:xfrm>
          <a:prstGeom prst="rect">
            <a:avLst/>
          </a:prstGeom>
        </p:spPr>
        <p:txBody>
          <a:bodyPr vert="horz" lIns="94221" tIns="47111" rIns="94221" bIns="47111" rtlCol="0" anchor="b"/>
          <a:lstStyle>
            <a:lvl1pPr algn="r">
              <a:defRPr sz="1200"/>
            </a:lvl1pPr>
          </a:lstStyle>
          <a:p>
            <a:fld id="{9E11EC53-F507-411E-9ADC-FBCFECE09D3D}" type="slidenum">
              <a:rPr/>
              <a:t>‹#›</a:t>
            </a:fld>
            <a:endParaRPr/>
          </a:p>
        </p:txBody>
      </p:sp>
    </p:spTree>
    <p:extLst>
      <p:ext uri="{BB962C8B-B14F-4D97-AF65-F5344CB8AC3E}">
        <p14:creationId xmlns:p14="http://schemas.microsoft.com/office/powerpoint/2010/main" val="758182631"/>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62" name="Rectangle 61"/>
          <p:cNvSpPr/>
          <p:nvPr/>
        </p:nvSpPr>
        <p:spPr bwMode="hidden">
          <a:xfrm>
            <a:off x="0" y="1905001"/>
            <a:ext cx="12188825" cy="2148252"/>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lnSpc>
                <a:spcPct val="90000"/>
              </a:lnSpc>
            </a:pPr>
            <a:endParaRPr sz="3200">
              <a:solidFill>
                <a:schemeClr val="tx2"/>
              </a:solidFill>
            </a:endParaRPr>
          </a:p>
        </p:txBody>
      </p:sp>
      <p:sp>
        <p:nvSpPr>
          <p:cNvPr id="2" name="Title 1"/>
          <p:cNvSpPr>
            <a:spLocks noGrp="1"/>
          </p:cNvSpPr>
          <p:nvPr>
            <p:ph type="ctrTitle"/>
          </p:nvPr>
        </p:nvSpPr>
        <p:spPr>
          <a:xfrm>
            <a:off x="1218883" y="1905002"/>
            <a:ext cx="9751060" cy="2147926"/>
          </a:xfrm>
        </p:spPr>
        <p:txBody>
          <a:bodyPr anchor="ctr">
            <a:normAutofit/>
          </a:bodyPr>
          <a:lstStyle>
            <a:lvl1pPr algn="ctr">
              <a:defRPr sz="4400" cap="all" normalizeH="0" baseline="0"/>
            </a:lvl1pPr>
          </a:lstStyle>
          <a:p>
            <a:r>
              <a:rPr lang="en-US"/>
              <a:t>Click to edit Master title style</a:t>
            </a:r>
            <a:endParaRPr/>
          </a:p>
        </p:txBody>
      </p:sp>
      <p:sp>
        <p:nvSpPr>
          <p:cNvPr id="3" name="Subtitle 2"/>
          <p:cNvSpPr>
            <a:spLocks noGrp="1"/>
          </p:cNvSpPr>
          <p:nvPr>
            <p:ph type="subTitle" idx="1"/>
          </p:nvPr>
        </p:nvSpPr>
        <p:spPr>
          <a:xfrm>
            <a:off x="1218883" y="4140200"/>
            <a:ext cx="9751060" cy="1016000"/>
          </a:xfrm>
        </p:spPr>
        <p:txBody>
          <a:bodyPr>
            <a:normAutofit/>
          </a:bodyPr>
          <a:lstStyle>
            <a:lvl1pPr marL="0" indent="0" algn="ctr">
              <a:spcBef>
                <a:spcPts val="0"/>
              </a:spcBef>
              <a:buNone/>
              <a:defRPr sz="2800">
                <a:solidFill>
                  <a:schemeClr val="tx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a:t>Click to edit Master subtitle style</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chorCtr="0">
            <a:normAutofit/>
          </a:bodyPr>
          <a:lstStyle>
            <a:lvl1pPr algn="l">
              <a:defRPr sz="3200" b="0"/>
            </a:lvl1pPr>
          </a:lstStyle>
          <a:p>
            <a:r>
              <a:rPr lang="en-US"/>
              <a:t>Click to edit Master title style</a:t>
            </a:r>
            <a:endParaRPr/>
          </a:p>
        </p:txBody>
      </p:sp>
      <p:sp>
        <p:nvSpPr>
          <p:cNvPr id="9" name="Rectangle 8" descr="&#10;"/>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8" y="482600"/>
            <a:ext cx="6602281" cy="5842001"/>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dirty="0"/>
          </a:p>
        </p:txBody>
      </p:sp>
      <p:sp>
        <p:nvSpPr>
          <p:cNvPr id="4" name="Text Placeholder 3"/>
          <p:cNvSpPr>
            <a:spLocks noGrp="1"/>
          </p:cNvSpPr>
          <p:nvPr>
            <p:ph type="body" sz="half" idx="2"/>
          </p:nvPr>
        </p:nvSpPr>
        <p:spPr>
          <a:xfrm>
            <a:off x="7821163" y="2108200"/>
            <a:ext cx="3961368" cy="426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2076303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669581">
              <a:defRPr baseline="0"/>
            </a:lvl6pPr>
            <a:lvl7pPr marL="2669581">
              <a:defRPr baseline="0"/>
            </a:lvl7pPr>
            <a:lvl8pPr marL="2669581">
              <a:defRPr baseline="0"/>
            </a:lvl8pPr>
            <a:lvl9pPr marL="2669581">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3/30/2024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40043" y="482599"/>
            <a:ext cx="1843982" cy="5791201"/>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914162" y="482599"/>
            <a:ext cx="9040045" cy="5791201"/>
          </a:xfrm>
        </p:spPr>
        <p:txBody>
          <a:bodyPr vert="eaVert"/>
          <a:lstStyle>
            <a:lvl5pPr>
              <a:defRPr/>
            </a:lvl5pPr>
            <a:lvl6pPr>
              <a:defRPr/>
            </a:lvl6pPr>
            <a:lvl7pPr>
              <a:defRPr/>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3/30/2024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3/30/2024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1218883" y="1524000"/>
            <a:ext cx="9751060" cy="1992597"/>
          </a:xfrm>
        </p:spPr>
        <p:txBody>
          <a:bodyPr anchor="b" anchorCtr="0">
            <a:noAutofit/>
          </a:bodyPr>
          <a:lstStyle>
            <a:lvl1pPr algn="ctr">
              <a:defRPr sz="4400" b="0" cap="all" baseline="0"/>
            </a:lvl1pPr>
          </a:lstStyle>
          <a:p>
            <a:r>
              <a:rPr lang="en-US"/>
              <a:t>Click to edit Master title style</a:t>
            </a:r>
            <a:endParaRPr/>
          </a:p>
        </p:txBody>
      </p:sp>
      <p:sp>
        <p:nvSpPr>
          <p:cNvPr id="3" name="Text Placeholder 2"/>
          <p:cNvSpPr>
            <a:spLocks noGrp="1"/>
          </p:cNvSpPr>
          <p:nvPr>
            <p:ph type="body" idx="1"/>
          </p:nvPr>
        </p:nvSpPr>
        <p:spPr>
          <a:xfrm>
            <a:off x="1218883" y="3632200"/>
            <a:ext cx="9751060" cy="1016000"/>
          </a:xfrm>
        </p:spPr>
        <p:txBody>
          <a:bodyPr anchor="t" anchorCtr="0">
            <a:noAutofit/>
          </a:bodyPr>
          <a:lstStyle>
            <a:lvl1pPr marL="0" indent="0" algn="ctr">
              <a:spcBef>
                <a:spcPts val="0"/>
              </a:spcBef>
              <a:buNone/>
              <a:defRPr sz="2800">
                <a:solidFill>
                  <a:schemeClr val="tx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3/30/2024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162" y="1803401"/>
            <a:ext cx="4977104" cy="4470400"/>
          </a:xfrm>
        </p:spPr>
        <p:txBody>
          <a:bodyPr>
            <a:normAutofit/>
          </a:bodyPr>
          <a:lstStyle>
            <a:lvl1pPr>
              <a:defRPr sz="2400"/>
            </a:lvl1pPr>
            <a:lvl2pPr>
              <a:defRPr sz="2000"/>
            </a:lvl2pPr>
            <a:lvl3pPr>
              <a:defRPr sz="1800"/>
            </a:lvl3pPr>
            <a:lvl4pPr>
              <a:defRPr sz="1600"/>
            </a:lvl4pPr>
            <a:lvl5pPr>
              <a:defRPr sz="1400"/>
            </a:lvl5pPr>
            <a:lvl6pPr>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97559" y="1803401"/>
            <a:ext cx="4977104" cy="4470400"/>
          </a:xfrm>
        </p:spPr>
        <p:txBody>
          <a:bodyPr>
            <a:normAutofit/>
          </a:bodyPr>
          <a:lstStyle>
            <a:lvl1pPr>
              <a:defRPr sz="2400"/>
            </a:lvl1pPr>
            <a:lvl2pPr>
              <a:defRPr sz="2000"/>
            </a:lvl2pPr>
            <a:lvl3pPr>
              <a:defRPr sz="1800"/>
            </a:lvl3pPr>
            <a:lvl4pPr>
              <a:defRPr sz="1600"/>
            </a:lvl4pPr>
            <a:lvl5pPr>
              <a:defRPr sz="1400"/>
            </a:lvl5pPr>
            <a:lvl6pPr marL="2669581">
              <a:defRPr sz="1400" baseline="0"/>
            </a:lvl6pPr>
            <a:lvl7pPr marL="2669581">
              <a:defRPr sz="1400" baseline="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3B9B9059-F1D6-41D0-95CF-D21CAA096B3A}" type="datetimeFigureOut">
              <a:rPr lang="en-US"/>
              <a:t>3/30/2024</a:t>
            </a:fld>
            <a:endParaRPr/>
          </a:p>
        </p:txBody>
      </p:sp>
      <p:sp>
        <p:nvSpPr>
          <p:cNvPr id="7" name="Slide Number Placeholder 6"/>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914162"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4" name="Content Placeholder 3"/>
          <p:cNvSpPr>
            <a:spLocks noGrp="1"/>
          </p:cNvSpPr>
          <p:nvPr>
            <p:ph sz="half" idx="2"/>
          </p:nvPr>
        </p:nvSpPr>
        <p:spPr>
          <a:xfrm>
            <a:off x="914162"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97559"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6" name="Content Placeholder 5"/>
          <p:cNvSpPr>
            <a:spLocks noGrp="1"/>
          </p:cNvSpPr>
          <p:nvPr>
            <p:ph sz="quarter" idx="4"/>
          </p:nvPr>
        </p:nvSpPr>
        <p:spPr>
          <a:xfrm>
            <a:off x="6297559"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3B9B9059-F1D6-41D0-95CF-D21CAA096B3A}" type="datetimeFigureOut">
              <a:rPr lang="en-US"/>
              <a:t>3/30/2024</a:t>
            </a:fld>
            <a:endParaRPr/>
          </a:p>
        </p:txBody>
      </p:sp>
      <p:sp>
        <p:nvSpPr>
          <p:cNvPr id="9" name="Slide Number Placeholder 8"/>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3B9B9059-F1D6-41D0-95CF-D21CAA096B3A}" type="datetimeFigureOut">
              <a:rPr lang="en-US"/>
              <a:t>3/30/2024</a:t>
            </a:fld>
            <a:endParaRPr/>
          </a:p>
        </p:txBody>
      </p:sp>
      <p:sp>
        <p:nvSpPr>
          <p:cNvPr id="5" name="Slide Number Placeholder 4"/>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oAutofit/>
          </a:bodyPr>
          <a:lstStyle>
            <a:lvl1pPr algn="l">
              <a:defRPr sz="3200" b="0"/>
            </a:lvl1pPr>
          </a:lstStyle>
          <a:p>
            <a:r>
              <a:rPr lang="en-US"/>
              <a:t>Click to edit Master title style</a:t>
            </a:r>
            <a:endParaRPr/>
          </a:p>
        </p:txBody>
      </p:sp>
      <p:sp>
        <p:nvSpPr>
          <p:cNvPr id="20" name="Rectangle 19"/>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Content Placeholder 2"/>
          <p:cNvSpPr>
            <a:spLocks noGrp="1"/>
          </p:cNvSpPr>
          <p:nvPr>
            <p:ph idx="1"/>
          </p:nvPr>
        </p:nvSpPr>
        <p:spPr bwMode="white">
          <a:xfrm>
            <a:off x="507868" y="482600"/>
            <a:ext cx="6602280" cy="5842001"/>
          </a:xfrm>
        </p:spPr>
        <p:txBody>
          <a:bodyPr>
            <a:normAutofit/>
          </a:bodyPr>
          <a:lstStyle>
            <a:lvl1pPr>
              <a:defRPr sz="2800"/>
            </a:lvl1pPr>
            <a:lvl2pPr>
              <a:defRPr sz="24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821163" y="2108200"/>
            <a:ext cx="3961368" cy="4267200"/>
          </a:xfrm>
        </p:spPr>
        <p:txBody>
          <a:bodyPr anchor="t" anchorCtr="0">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6399133" y="1905000"/>
            <a:ext cx="5180251" cy="1727200"/>
          </a:xfrm>
        </p:spPr>
        <p:txBody>
          <a:bodyPr anchor="b" anchorCtr="0">
            <a:normAutofit/>
          </a:bodyPr>
          <a:lstStyle>
            <a:lvl1pPr algn="l">
              <a:defRPr sz="3200" b="0"/>
            </a:lvl1pPr>
          </a:lstStyle>
          <a:p>
            <a:r>
              <a:rPr lang="en-US"/>
              <a:t>Click to edit Master title style</a:t>
            </a:r>
            <a:endParaRPr/>
          </a:p>
        </p:txBody>
      </p:sp>
      <p:sp>
        <p:nvSpPr>
          <p:cNvPr id="9" name="Rectangle 8"/>
          <p:cNvSpPr/>
          <p:nvPr/>
        </p:nvSpPr>
        <p:spPr>
          <a:xfrm>
            <a:off x="0" y="-1115"/>
            <a:ext cx="6093594"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9" y="482601"/>
            <a:ext cx="5077859" cy="5862706"/>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a:p>
        </p:txBody>
      </p:sp>
      <p:sp>
        <p:nvSpPr>
          <p:cNvPr id="4" name="Text Placeholder 3"/>
          <p:cNvSpPr>
            <a:spLocks noGrp="1"/>
          </p:cNvSpPr>
          <p:nvPr>
            <p:ph type="body" sz="half" idx="2"/>
          </p:nvPr>
        </p:nvSpPr>
        <p:spPr>
          <a:xfrm>
            <a:off x="6399133" y="3733800"/>
            <a:ext cx="5180251" cy="172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162" y="482600"/>
            <a:ext cx="10360501" cy="1219200"/>
          </a:xfrm>
          <a:prstGeom prst="rect">
            <a:avLst/>
          </a:prstGeom>
          <a:effectLst/>
        </p:spPr>
        <p:txBody>
          <a:bodyPr vert="horz" lIns="121899" tIns="60949" rIns="121899" bIns="60949" rtlCol="0" anchor="b" anchorCtr="0">
            <a:normAutofit/>
          </a:bodyPr>
          <a:lstStyle/>
          <a:p>
            <a:r>
              <a:rPr lang="en-US"/>
              <a:t>Click to edit Master title style</a:t>
            </a:r>
            <a:endParaRPr/>
          </a:p>
        </p:txBody>
      </p:sp>
      <p:sp>
        <p:nvSpPr>
          <p:cNvPr id="3" name="Text Placeholder 2"/>
          <p:cNvSpPr>
            <a:spLocks noGrp="1"/>
          </p:cNvSpPr>
          <p:nvPr>
            <p:ph type="body" idx="1"/>
          </p:nvPr>
        </p:nvSpPr>
        <p:spPr>
          <a:xfrm>
            <a:off x="914162" y="1803401"/>
            <a:ext cx="10360501" cy="4470400"/>
          </a:xfrm>
          <a:prstGeom prst="rect">
            <a:avLst/>
          </a:prstGeom>
        </p:spPr>
        <p:txBody>
          <a:bodyPr vert="horz" lIns="121899" tIns="60949" rIns="121899" bIns="60949"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914162" y="6375400"/>
            <a:ext cx="7414869" cy="195072"/>
          </a:xfrm>
          <a:prstGeom prst="rect">
            <a:avLst/>
          </a:prstGeom>
        </p:spPr>
        <p:txBody>
          <a:bodyPr vert="horz" lIns="121899" tIns="60949" rIns="121899" bIns="60949" rtlCol="0" anchor="ctr"/>
          <a:lstStyle>
            <a:lvl1pPr algn="l">
              <a:defRPr sz="1100">
                <a:solidFill>
                  <a:schemeClr val="tx1"/>
                </a:solidFill>
              </a:defRPr>
            </a:lvl1pPr>
          </a:lstStyle>
          <a:p>
            <a:endParaRPr/>
          </a:p>
        </p:txBody>
      </p:sp>
      <p:sp>
        <p:nvSpPr>
          <p:cNvPr id="4" name="Date Placeholder 3"/>
          <p:cNvSpPr>
            <a:spLocks noGrp="1"/>
          </p:cNvSpPr>
          <p:nvPr>
            <p:ph type="dt" sz="half" idx="2"/>
          </p:nvPr>
        </p:nvSpPr>
        <p:spPr>
          <a:xfrm>
            <a:off x="8735324" y="6375400"/>
            <a:ext cx="1422030" cy="195072"/>
          </a:xfrm>
          <a:prstGeom prst="rect">
            <a:avLst/>
          </a:prstGeom>
        </p:spPr>
        <p:txBody>
          <a:bodyPr vert="horz" lIns="121899" tIns="60949" rIns="121899" bIns="60949" rtlCol="0" anchor="ctr"/>
          <a:lstStyle>
            <a:lvl1pPr algn="r">
              <a:defRPr sz="1100">
                <a:solidFill>
                  <a:schemeClr val="tx1"/>
                </a:solidFill>
              </a:defRPr>
            </a:lvl1pPr>
          </a:lstStyle>
          <a:p>
            <a:fld id="{3B9B9059-F1D6-41D0-95CF-D21CAA096B3A}" type="datetimeFigureOut">
              <a:rPr lang="en-US"/>
              <a:pPr/>
              <a:t>3/30/2024</a:t>
            </a:fld>
            <a:endParaRPr/>
          </a:p>
        </p:txBody>
      </p:sp>
      <p:sp>
        <p:nvSpPr>
          <p:cNvPr id="6" name="Slide Number Placeholder 5"/>
          <p:cNvSpPr>
            <a:spLocks noGrp="1"/>
          </p:cNvSpPr>
          <p:nvPr>
            <p:ph type="sldNum" sz="quarter" idx="4"/>
          </p:nvPr>
        </p:nvSpPr>
        <p:spPr>
          <a:xfrm>
            <a:off x="10441760" y="6375400"/>
            <a:ext cx="832903" cy="195072"/>
          </a:xfrm>
          <a:prstGeom prst="rect">
            <a:avLst/>
          </a:prstGeom>
        </p:spPr>
        <p:txBody>
          <a:bodyPr vert="horz" lIns="121899" tIns="60949" rIns="121899" bIns="60949" rtlCol="0" anchor="ctr"/>
          <a:lstStyle>
            <a:lvl1pPr algn="r">
              <a:defRPr sz="1100">
                <a:solidFill>
                  <a:schemeClr val="tx1"/>
                </a:solidFill>
              </a:defRPr>
            </a:lvl1pPr>
          </a:lstStyle>
          <a:p>
            <a:fld id="{E5FD5434-F838-4DD4-A17B-1CB1A1850DF4}" type="slidenum">
              <a:rPr/>
              <a:pPr/>
              <a:t>‹#›</a:t>
            </a:fld>
            <a:endParaRPr/>
          </a:p>
        </p:txBody>
      </p:sp>
    </p:spTree>
  </p:cSld>
  <p:clrMap bg1="dk1" tx1="lt1" bg2="dk2" tx2="lt2" accent1="accent1" accent2="accent2" accent3="accent3" accent4="accent4" accent5="accent5" accent6="accent6" hlink="hlink" folHlink="folHlink"/>
  <p:sldLayoutIdLst>
    <p:sldLayoutId id="2147483661"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82" r:id="rId10"/>
    <p:sldLayoutId id="2147483678" r:id="rId11"/>
    <p:sldLayoutId id="214748367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1218987" rtl="0" eaLnBrk="1" latinLnBrk="0" hangingPunct="1">
        <a:lnSpc>
          <a:spcPct val="80000"/>
        </a:lnSpc>
        <a:spcBef>
          <a:spcPct val="0"/>
        </a:spcBef>
        <a:buNone/>
        <a:defRPr sz="3600" kern="1200" cap="all" baseline="0">
          <a:solidFill>
            <a:schemeClr val="tx1"/>
          </a:solidFill>
          <a:effectLst/>
          <a:latin typeface="+mj-lt"/>
          <a:ea typeface="+mj-ea"/>
          <a:cs typeface="+mj-cs"/>
        </a:defRPr>
      </a:lvl1pPr>
    </p:titleStyle>
    <p:bodyStyle>
      <a:lvl1pPr marL="274320" indent="-274320" algn="l" defTabSz="1218987" rtl="0" eaLnBrk="1" latinLnBrk="0" hangingPunct="1">
        <a:lnSpc>
          <a:spcPct val="90000"/>
        </a:lnSpc>
        <a:spcBef>
          <a:spcPts val="1600"/>
        </a:spcBef>
        <a:buClr>
          <a:schemeClr val="tx2"/>
        </a:buClr>
        <a:buSzPct val="90000"/>
        <a:buFont typeface="Arial" pitchFamily="34" charset="0"/>
        <a:buChar char="•"/>
        <a:defRPr sz="2800" kern="1200">
          <a:solidFill>
            <a:schemeClr val="tx1"/>
          </a:solidFill>
          <a:latin typeface="+mn-lt"/>
          <a:ea typeface="+mn-ea"/>
          <a:cs typeface="+mn-cs"/>
        </a:defRPr>
      </a:lvl1pPr>
      <a:lvl2pPr marL="548640" indent="-274320" algn="l" defTabSz="1218987" rtl="0" eaLnBrk="1" latinLnBrk="0" hangingPunct="1">
        <a:lnSpc>
          <a:spcPct val="90000"/>
        </a:lnSpc>
        <a:spcBef>
          <a:spcPts val="800"/>
        </a:spcBef>
        <a:buClr>
          <a:schemeClr val="tx2"/>
        </a:buClr>
        <a:buSzPct val="90000"/>
        <a:buFont typeface="Cambria" pitchFamily="18" charset="0"/>
        <a:buChar char="–"/>
        <a:defRPr sz="2400" kern="1200">
          <a:solidFill>
            <a:schemeClr val="tx1"/>
          </a:solidFill>
          <a:latin typeface="+mn-lt"/>
          <a:ea typeface="+mn-ea"/>
          <a:cs typeface="+mn-cs"/>
        </a:defRPr>
      </a:lvl2pPr>
      <a:lvl3pPr marL="822960" indent="-274320" algn="l" defTabSz="1218987" rtl="0" eaLnBrk="1" latinLnBrk="0" hangingPunct="1">
        <a:lnSpc>
          <a:spcPct val="90000"/>
        </a:lnSpc>
        <a:spcBef>
          <a:spcPts val="800"/>
        </a:spcBef>
        <a:buClr>
          <a:schemeClr val="tx2"/>
        </a:buClr>
        <a:buFont typeface="Arial" pitchFamily="34" charset="0"/>
        <a:buChar char="•"/>
        <a:defRPr sz="2000" kern="1200">
          <a:solidFill>
            <a:schemeClr val="tx1"/>
          </a:solidFill>
          <a:latin typeface="+mn-lt"/>
          <a:ea typeface="+mn-ea"/>
          <a:cs typeface="+mn-cs"/>
        </a:defRPr>
      </a:lvl3pPr>
      <a:lvl4pPr marL="1097280" indent="-274320" algn="l" defTabSz="1218987" rtl="0" eaLnBrk="1" latinLnBrk="0" hangingPunct="1">
        <a:lnSpc>
          <a:spcPct val="90000"/>
        </a:lnSpc>
        <a:spcBef>
          <a:spcPts val="800"/>
        </a:spcBef>
        <a:buClr>
          <a:schemeClr val="tx2"/>
        </a:buClr>
        <a:buSzPct val="100000"/>
        <a:buFont typeface="Cambria" pitchFamily="18" charset="0"/>
        <a:buChar char="–"/>
        <a:defRPr sz="1800" kern="1200">
          <a:solidFill>
            <a:schemeClr val="tx1"/>
          </a:solidFill>
          <a:latin typeface="+mn-lt"/>
          <a:ea typeface="+mn-ea"/>
          <a:cs typeface="+mn-cs"/>
        </a:defRPr>
      </a:lvl4pPr>
      <a:lvl5pPr marL="137160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5pPr>
      <a:lvl6pPr marL="164592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6pPr>
      <a:lvl7pPr marL="192024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7pPr>
      <a:lvl8pPr marL="219456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8pPr>
      <a:lvl9pPr marL="246888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3F287775-DBD8-3645-108D-4BC674B559DA}"/>
              </a:ext>
            </a:extLst>
          </p:cNvPr>
          <p:cNvGrpSpPr/>
          <p:nvPr/>
        </p:nvGrpSpPr>
        <p:grpSpPr>
          <a:xfrm>
            <a:off x="74612" y="1482313"/>
            <a:ext cx="12039600" cy="3893373"/>
            <a:chOff x="80710" y="561548"/>
            <a:chExt cx="12039600" cy="3893373"/>
          </a:xfrm>
        </p:grpSpPr>
        <p:sp>
          <p:nvSpPr>
            <p:cNvPr id="2" name="Rectangle 1">
              <a:extLst>
                <a:ext uri="{FF2B5EF4-FFF2-40B4-BE49-F238E27FC236}">
                  <a16:creationId xmlns:a16="http://schemas.microsoft.com/office/drawing/2014/main" id="{39503910-20A1-456F-8964-F6836748C3DA}"/>
                </a:ext>
              </a:extLst>
            </p:cNvPr>
            <p:cNvSpPr/>
            <p:nvPr/>
          </p:nvSpPr>
          <p:spPr>
            <a:xfrm>
              <a:off x="80710" y="1269434"/>
              <a:ext cx="12039600" cy="3185487"/>
            </a:xfrm>
            <a:prstGeom prst="rect">
              <a:avLst/>
            </a:prstGeom>
          </p:spPr>
          <p:txBody>
            <a:bodyPr wrap="square">
              <a:spAutoFit/>
            </a:bodyPr>
            <a:lstStyle/>
            <a:p>
              <a:endParaRPr lang="en-US" sz="2000" b="1" baseline="30000" dirty="0">
                <a:latin typeface="Maiandra GD" panose="020E0502030308020204" pitchFamily="34" charset="0"/>
              </a:endParaRPr>
            </a:p>
            <a:p>
              <a:r>
                <a:rPr lang="en-US" sz="3700" b="1" baseline="30000" dirty="0">
                  <a:latin typeface="Maiandra GD" panose="020E0502030308020204" pitchFamily="34" charset="0"/>
                </a:rPr>
                <a:t>12-15 </a:t>
              </a:r>
              <a:r>
                <a:rPr lang="en-US" sz="3700" b="1" dirty="0">
                  <a:latin typeface="Maiandra GD" panose="020E0502030308020204" pitchFamily="34" charset="0"/>
                </a:rPr>
                <a:t>Now, let me ask you something profound yet troubling. If you became believers because you trusted the proclamation that Christ is alive, risen from the dead, how can you let people say that there is no such thing as a resurrection?</a:t>
              </a:r>
            </a:p>
          </p:txBody>
        </p:sp>
        <p:sp>
          <p:nvSpPr>
            <p:cNvPr id="3" name="TextBox 2">
              <a:extLst>
                <a:ext uri="{FF2B5EF4-FFF2-40B4-BE49-F238E27FC236}">
                  <a16:creationId xmlns:a16="http://schemas.microsoft.com/office/drawing/2014/main" id="{B698C1E8-4166-9887-FCED-EEC52D8CAFEA}"/>
                </a:ext>
              </a:extLst>
            </p:cNvPr>
            <p:cNvSpPr txBox="1"/>
            <p:nvPr/>
          </p:nvSpPr>
          <p:spPr>
            <a:xfrm>
              <a:off x="80710" y="561548"/>
              <a:ext cx="8375902" cy="707886"/>
            </a:xfrm>
            <a:prstGeom prst="rect">
              <a:avLst/>
            </a:prstGeom>
            <a:noFill/>
          </p:spPr>
          <p:txBody>
            <a:bodyPr wrap="square">
              <a:spAutoFit/>
            </a:bodyPr>
            <a:lstStyle/>
            <a:p>
              <a:r>
                <a:rPr lang="en-US" sz="4000" b="1" i="1" u="sng" dirty="0">
                  <a:latin typeface="Maiandra GD" panose="020E0502030308020204" pitchFamily="34" charset="0"/>
                </a:rPr>
                <a:t>1 Corinthians 15:12-20</a:t>
              </a:r>
              <a:r>
                <a:rPr lang="en-US" sz="4000" b="1" i="1" dirty="0">
                  <a:latin typeface="Maiandra GD" panose="020E0502030308020204" pitchFamily="34" charset="0"/>
                </a:rPr>
                <a:t>  </a:t>
              </a:r>
              <a:r>
                <a:rPr lang="en-US" sz="3600" b="1" i="1" dirty="0">
                  <a:latin typeface="Maiandra GD" panose="020E0502030308020204" pitchFamily="34" charset="0"/>
                </a:rPr>
                <a:t>(The Message)</a:t>
              </a:r>
              <a:endParaRPr lang="en-US" sz="4000" b="1" i="1" u="sng" dirty="0">
                <a:latin typeface="Maiandra GD" panose="020E0502030308020204" pitchFamily="34" charset="0"/>
              </a:endParaRPr>
            </a:p>
          </p:txBody>
        </p:sp>
      </p:grpSp>
    </p:spTree>
    <p:extLst>
      <p:ext uri="{BB962C8B-B14F-4D97-AF65-F5344CB8AC3E}">
        <p14:creationId xmlns:p14="http://schemas.microsoft.com/office/powerpoint/2010/main" val="3297739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8184A6F-238A-47DD-AE3C-058651C8787A}"/>
              </a:ext>
            </a:extLst>
          </p:cNvPr>
          <p:cNvSpPr txBox="1"/>
          <p:nvPr/>
        </p:nvSpPr>
        <p:spPr>
          <a:xfrm>
            <a:off x="74612" y="820593"/>
            <a:ext cx="12039600" cy="5216813"/>
          </a:xfrm>
          <a:prstGeom prst="rect">
            <a:avLst/>
          </a:prstGeom>
          <a:noFill/>
        </p:spPr>
        <p:txBody>
          <a:bodyPr wrap="square">
            <a:spAutoFit/>
          </a:bodyPr>
          <a:lstStyle/>
          <a:p>
            <a:r>
              <a:rPr lang="en-US" sz="3700" b="1" baseline="30000" dirty="0">
                <a:effectLst/>
                <a:latin typeface="Maiandra GD" panose="020E0502030308020204" pitchFamily="34" charset="0"/>
              </a:rPr>
              <a:t>4 </a:t>
            </a:r>
            <a:r>
              <a:rPr lang="en-US" sz="3700" b="1" dirty="0">
                <a:effectLst/>
                <a:latin typeface="Maiandra GD" panose="020E0502030308020204" pitchFamily="34" charset="0"/>
              </a:rPr>
              <a:t>And the two were running together, but the other disciple outran Peter and arrived at the tomb first. </a:t>
            </a:r>
          </a:p>
          <a:p>
            <a:r>
              <a:rPr lang="en-US" sz="3700" b="1" baseline="30000" dirty="0">
                <a:effectLst/>
                <a:latin typeface="Maiandra GD" panose="020E0502030308020204" pitchFamily="34" charset="0"/>
              </a:rPr>
              <a:t>5 </a:t>
            </a:r>
            <a:r>
              <a:rPr lang="en-US" sz="3700" b="1" dirty="0">
                <a:effectLst/>
                <a:latin typeface="Maiandra GD" panose="020E0502030308020204" pitchFamily="34" charset="0"/>
              </a:rPr>
              <a:t>Stooping down and looking in, he saw the linen </a:t>
            </a:r>
          </a:p>
          <a:p>
            <a:r>
              <a:rPr lang="en-US" sz="3700" b="1" dirty="0">
                <a:effectLst/>
                <a:latin typeface="Maiandra GD" panose="020E0502030308020204" pitchFamily="34" charset="0"/>
              </a:rPr>
              <a:t>wrappings [neatly] lying there; but he did not go in. </a:t>
            </a:r>
            <a:r>
              <a:rPr lang="en-US" sz="3700" b="1" baseline="30000" dirty="0">
                <a:effectLst/>
                <a:latin typeface="Maiandra GD" panose="020E0502030308020204" pitchFamily="34" charset="0"/>
              </a:rPr>
              <a:t>6 </a:t>
            </a:r>
            <a:r>
              <a:rPr lang="en-US" sz="3700" b="1" dirty="0">
                <a:effectLst/>
                <a:latin typeface="Maiandra GD" panose="020E0502030308020204" pitchFamily="34" charset="0"/>
              </a:rPr>
              <a:t>Then Simon Peter came up, following him, and </a:t>
            </a:r>
          </a:p>
          <a:p>
            <a:r>
              <a:rPr lang="en-US" sz="3700" b="1" dirty="0">
                <a:effectLst/>
                <a:latin typeface="Maiandra GD" panose="020E0502030308020204" pitchFamily="34" charset="0"/>
              </a:rPr>
              <a:t>went into the tomb and saw the linen wrappings </a:t>
            </a:r>
          </a:p>
          <a:p>
            <a:r>
              <a:rPr lang="en-US" sz="3700" b="1" dirty="0">
                <a:effectLst/>
                <a:latin typeface="Maiandra GD" panose="020E0502030308020204" pitchFamily="34" charset="0"/>
              </a:rPr>
              <a:t>[neatly] lying there; </a:t>
            </a:r>
            <a:r>
              <a:rPr lang="en-US" sz="3700" b="1" baseline="30000" dirty="0">
                <a:effectLst/>
                <a:latin typeface="Maiandra GD" panose="020E0502030308020204" pitchFamily="34" charset="0"/>
              </a:rPr>
              <a:t>7 </a:t>
            </a:r>
            <a:r>
              <a:rPr lang="en-US" sz="3700" b="1" dirty="0">
                <a:effectLst/>
                <a:latin typeface="Maiandra GD" panose="020E0502030308020204" pitchFamily="34" charset="0"/>
              </a:rPr>
              <a:t>and the [burial] face-cloth which had been on Jesus’ head, not lying with the [other] </a:t>
            </a:r>
          </a:p>
          <a:p>
            <a:r>
              <a:rPr lang="en-US" sz="3700" b="1" dirty="0">
                <a:effectLst/>
                <a:latin typeface="Maiandra GD" panose="020E0502030308020204" pitchFamily="34" charset="0"/>
              </a:rPr>
              <a:t>linen wrappings but rolled up in a place by itself.</a:t>
            </a:r>
            <a:endParaRPr lang="en-US" sz="3700" b="1" dirty="0">
              <a:latin typeface="Maiandra GD" panose="020E0502030308020204" pitchFamily="34" charset="0"/>
            </a:endParaRPr>
          </a:p>
        </p:txBody>
      </p:sp>
    </p:spTree>
    <p:extLst>
      <p:ext uri="{BB962C8B-B14F-4D97-AF65-F5344CB8AC3E}">
        <p14:creationId xmlns:p14="http://schemas.microsoft.com/office/powerpoint/2010/main" val="2482488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E062AA3-4841-4725-8B7E-38729074FE82}"/>
              </a:ext>
            </a:extLst>
          </p:cNvPr>
          <p:cNvSpPr txBox="1"/>
          <p:nvPr/>
        </p:nvSpPr>
        <p:spPr>
          <a:xfrm>
            <a:off x="74612" y="76200"/>
            <a:ext cx="12039600" cy="6740307"/>
          </a:xfrm>
          <a:prstGeom prst="rect">
            <a:avLst/>
          </a:prstGeom>
          <a:noFill/>
        </p:spPr>
        <p:txBody>
          <a:bodyPr wrap="square">
            <a:spAutoFit/>
          </a:bodyPr>
          <a:lstStyle/>
          <a:p>
            <a:pPr algn="l"/>
            <a:r>
              <a:rPr lang="en-US" sz="3600" b="1" i="1" u="sng" dirty="0">
                <a:effectLst/>
                <a:latin typeface="Maiandra GD" panose="020E0502030308020204" pitchFamily="34" charset="0"/>
              </a:rPr>
              <a:t>The Resurrection </a:t>
            </a:r>
            <a:r>
              <a:rPr lang="en-US" sz="3600" b="1" i="1" dirty="0">
                <a:effectLst/>
                <a:latin typeface="Maiandra GD" panose="020E0502030308020204" pitchFamily="34" charset="0"/>
              </a:rPr>
              <a:t> (Luke 24:1-7)</a:t>
            </a:r>
            <a:endParaRPr lang="en-US" sz="3600" b="1" i="1" u="sng" dirty="0">
              <a:effectLst/>
              <a:latin typeface="Maiandra GD" panose="020E0502030308020204" pitchFamily="34" charset="0"/>
            </a:endParaRPr>
          </a:p>
          <a:p>
            <a:pPr algn="l"/>
            <a:r>
              <a:rPr lang="en-US" sz="3600" b="1" dirty="0">
                <a:effectLst/>
                <a:latin typeface="Maiandra GD" panose="020E0502030308020204" pitchFamily="34" charset="0"/>
              </a:rPr>
              <a:t>24 But on the first day of the week, at early dawn, the women went to the tomb bringing the spices which they had prepared [to finish anointing the body]. </a:t>
            </a:r>
            <a:r>
              <a:rPr lang="en-US" sz="3600" b="1" baseline="30000" dirty="0">
                <a:effectLst/>
                <a:latin typeface="Maiandra GD" panose="020E0502030308020204" pitchFamily="34" charset="0"/>
              </a:rPr>
              <a:t>2 </a:t>
            </a:r>
            <a:r>
              <a:rPr lang="en-US" sz="3600" b="1" dirty="0">
                <a:effectLst/>
                <a:latin typeface="Maiandra GD" panose="020E0502030308020204" pitchFamily="34" charset="0"/>
              </a:rPr>
              <a:t>And they found the [large, circular] stone rolled back from the tomb, </a:t>
            </a:r>
            <a:r>
              <a:rPr lang="en-US" sz="3600" b="1" baseline="30000" dirty="0">
                <a:effectLst/>
                <a:latin typeface="Maiandra GD" panose="020E0502030308020204" pitchFamily="34" charset="0"/>
              </a:rPr>
              <a:t>3 </a:t>
            </a:r>
            <a:r>
              <a:rPr lang="en-US" sz="3600" b="1" dirty="0">
                <a:effectLst/>
                <a:latin typeface="Maiandra GD" panose="020E0502030308020204" pitchFamily="34" charset="0"/>
              </a:rPr>
              <a:t>but when they went inside, they did not find the body of the Lord Jesus. </a:t>
            </a:r>
            <a:r>
              <a:rPr lang="en-US" sz="3600" b="1" baseline="30000" dirty="0">
                <a:effectLst/>
                <a:latin typeface="Maiandra GD" panose="020E0502030308020204" pitchFamily="34" charset="0"/>
              </a:rPr>
              <a:t>4 </a:t>
            </a:r>
            <a:r>
              <a:rPr lang="en-US" sz="3600" b="1" dirty="0">
                <a:effectLst/>
                <a:latin typeface="Maiandra GD" panose="020E0502030308020204" pitchFamily="34" charset="0"/>
              </a:rPr>
              <a:t>While they were perplexed and</a:t>
            </a:r>
          </a:p>
          <a:p>
            <a:pPr algn="l"/>
            <a:r>
              <a:rPr lang="en-US" sz="3600" b="1" dirty="0">
                <a:effectLst/>
                <a:latin typeface="Maiandra GD" panose="020E0502030308020204" pitchFamily="34" charset="0"/>
              </a:rPr>
              <a:t>wondering about this, suddenly, two men in dazzling clothing stood near them; </a:t>
            </a:r>
            <a:r>
              <a:rPr lang="en-US" sz="3600" b="1" baseline="30000" dirty="0">
                <a:effectLst/>
                <a:latin typeface="Maiandra GD" panose="020E0502030308020204" pitchFamily="34" charset="0"/>
              </a:rPr>
              <a:t>5 </a:t>
            </a:r>
            <a:r>
              <a:rPr lang="en-US" sz="3600" b="1" dirty="0">
                <a:effectLst/>
                <a:latin typeface="Maiandra GD" panose="020E0502030308020204" pitchFamily="34" charset="0"/>
              </a:rPr>
              <a:t>and as the women were terrified and were bowing their faces to the ground, the men said to them, “Why are you looking for the living One among the dead?</a:t>
            </a:r>
          </a:p>
        </p:txBody>
      </p:sp>
    </p:spTree>
    <p:extLst>
      <p:ext uri="{BB962C8B-B14F-4D97-AF65-F5344CB8AC3E}">
        <p14:creationId xmlns:p14="http://schemas.microsoft.com/office/powerpoint/2010/main" val="898902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264137D-04DF-40F9-BCE9-79F47A8924AF}"/>
              </a:ext>
            </a:extLst>
          </p:cNvPr>
          <p:cNvSpPr txBox="1"/>
          <p:nvPr/>
        </p:nvSpPr>
        <p:spPr>
          <a:xfrm>
            <a:off x="74612" y="2244060"/>
            <a:ext cx="12039600" cy="2369880"/>
          </a:xfrm>
          <a:prstGeom prst="rect">
            <a:avLst/>
          </a:prstGeom>
          <a:noFill/>
        </p:spPr>
        <p:txBody>
          <a:bodyPr wrap="square">
            <a:spAutoFit/>
          </a:bodyPr>
          <a:lstStyle/>
          <a:p>
            <a:r>
              <a:rPr lang="en-US" sz="3700" b="1" baseline="30000" dirty="0">
                <a:effectLst/>
                <a:latin typeface="Maiandra GD" panose="020E0502030308020204" pitchFamily="34" charset="0"/>
              </a:rPr>
              <a:t>6 </a:t>
            </a:r>
            <a:r>
              <a:rPr lang="en-US" sz="3700" b="1" dirty="0">
                <a:effectLst/>
                <a:latin typeface="Maiandra GD" panose="020E0502030308020204" pitchFamily="34" charset="0"/>
              </a:rPr>
              <a:t>He is not here, but has risen. Remember how He told you, while He was still in Galilee, </a:t>
            </a:r>
            <a:r>
              <a:rPr lang="en-US" sz="3700" b="1" baseline="30000" dirty="0">
                <a:effectLst/>
                <a:latin typeface="Maiandra GD" panose="020E0502030308020204" pitchFamily="34" charset="0"/>
              </a:rPr>
              <a:t>7 </a:t>
            </a:r>
            <a:r>
              <a:rPr lang="en-US" sz="3700" b="1" dirty="0">
                <a:effectLst/>
                <a:latin typeface="Maiandra GD" panose="020E0502030308020204" pitchFamily="34" charset="0"/>
              </a:rPr>
              <a:t>saying that the Son of Man must be handed over to sinful men, and be crucified, and on the third day rise [from death to life].</a:t>
            </a:r>
          </a:p>
        </p:txBody>
      </p:sp>
    </p:spTree>
    <p:extLst>
      <p:ext uri="{BB962C8B-B14F-4D97-AF65-F5344CB8AC3E}">
        <p14:creationId xmlns:p14="http://schemas.microsoft.com/office/powerpoint/2010/main" val="2957906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E49C50F4-5A5D-174A-9828-4FDCDC3843A2}"/>
              </a:ext>
            </a:extLst>
          </p:cNvPr>
          <p:cNvGrpSpPr/>
          <p:nvPr/>
        </p:nvGrpSpPr>
        <p:grpSpPr>
          <a:xfrm>
            <a:off x="74612" y="1482313"/>
            <a:ext cx="12039600" cy="3893373"/>
            <a:chOff x="74612" y="1066800"/>
            <a:chExt cx="12039600" cy="3893373"/>
          </a:xfrm>
        </p:grpSpPr>
        <p:sp>
          <p:nvSpPr>
            <p:cNvPr id="3" name="TextBox 2">
              <a:extLst>
                <a:ext uri="{FF2B5EF4-FFF2-40B4-BE49-F238E27FC236}">
                  <a16:creationId xmlns:a16="http://schemas.microsoft.com/office/drawing/2014/main" id="{B3D28CB9-D0F0-42C4-9827-84CDFF066448}"/>
                </a:ext>
              </a:extLst>
            </p:cNvPr>
            <p:cNvSpPr txBox="1"/>
            <p:nvPr/>
          </p:nvSpPr>
          <p:spPr>
            <a:xfrm>
              <a:off x="74612" y="1774686"/>
              <a:ext cx="12039600" cy="3185487"/>
            </a:xfrm>
            <a:prstGeom prst="rect">
              <a:avLst/>
            </a:prstGeom>
            <a:noFill/>
          </p:spPr>
          <p:txBody>
            <a:bodyPr wrap="square">
              <a:spAutoFit/>
            </a:bodyPr>
            <a:lstStyle/>
            <a:p>
              <a:endParaRPr lang="en-US" sz="2000" b="1" baseline="30000" dirty="0">
                <a:latin typeface="Maiandra GD" panose="020E0502030308020204" pitchFamily="34" charset="0"/>
              </a:endParaRPr>
            </a:p>
            <a:p>
              <a:r>
                <a:rPr lang="en-US" sz="3700" b="1" baseline="30000" dirty="0">
                  <a:effectLst/>
                  <a:latin typeface="Maiandra GD" panose="020E0502030308020204" pitchFamily="34" charset="0"/>
                </a:rPr>
                <a:t>8 </a:t>
              </a:r>
              <a:r>
                <a:rPr lang="en-US" sz="3700" b="1" dirty="0">
                  <a:effectLst/>
                  <a:latin typeface="Maiandra GD" panose="020E0502030308020204" pitchFamily="34" charset="0"/>
                </a:rPr>
                <a:t>So the other disciple, who had reached the tomb first, went in too; and he saw [the wrappings and the face-cloth] and believed [without any doubt that Jesus had risen from the dead]. </a:t>
              </a:r>
              <a:r>
                <a:rPr lang="en-US" sz="3700" b="1" baseline="30000" dirty="0">
                  <a:effectLst/>
                  <a:latin typeface="Maiandra GD" panose="020E0502030308020204" pitchFamily="34" charset="0"/>
                </a:rPr>
                <a:t>9 </a:t>
              </a:r>
              <a:r>
                <a:rPr lang="en-US" sz="3700" b="1" dirty="0">
                  <a:effectLst/>
                  <a:latin typeface="Maiandra GD" panose="020E0502030308020204" pitchFamily="34" charset="0"/>
                </a:rPr>
                <a:t>For as yet they did not understand the Scripture, that He must rise from the dead. </a:t>
              </a:r>
              <a:endParaRPr lang="en-US" sz="3700" b="1" dirty="0">
                <a:latin typeface="Maiandra GD" panose="020E0502030308020204" pitchFamily="34" charset="0"/>
              </a:endParaRPr>
            </a:p>
          </p:txBody>
        </p:sp>
        <p:sp>
          <p:nvSpPr>
            <p:cNvPr id="2" name="TextBox 1">
              <a:extLst>
                <a:ext uri="{FF2B5EF4-FFF2-40B4-BE49-F238E27FC236}">
                  <a16:creationId xmlns:a16="http://schemas.microsoft.com/office/drawing/2014/main" id="{33675FE8-71C7-E81C-B808-80503D97DB36}"/>
                </a:ext>
              </a:extLst>
            </p:cNvPr>
            <p:cNvSpPr txBox="1"/>
            <p:nvPr/>
          </p:nvSpPr>
          <p:spPr>
            <a:xfrm>
              <a:off x="74612" y="1066800"/>
              <a:ext cx="3505200" cy="707886"/>
            </a:xfrm>
            <a:prstGeom prst="rect">
              <a:avLst/>
            </a:prstGeom>
            <a:noFill/>
          </p:spPr>
          <p:txBody>
            <a:bodyPr wrap="square">
              <a:spAutoFit/>
            </a:bodyPr>
            <a:lstStyle/>
            <a:p>
              <a:r>
                <a:rPr lang="en-US" sz="4000" b="1" i="1" u="sng" dirty="0">
                  <a:latin typeface="Maiandra GD" panose="020E0502030308020204" pitchFamily="34" charset="0"/>
                </a:rPr>
                <a:t>John 20:8</a:t>
              </a:r>
            </a:p>
          </p:txBody>
        </p:sp>
      </p:grpSp>
    </p:spTree>
    <p:extLst>
      <p:ext uri="{BB962C8B-B14F-4D97-AF65-F5344CB8AC3E}">
        <p14:creationId xmlns:p14="http://schemas.microsoft.com/office/powerpoint/2010/main" val="33554200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0568B8F-9D23-423D-AAC3-1BF87E4FB870}"/>
              </a:ext>
            </a:extLst>
          </p:cNvPr>
          <p:cNvSpPr txBox="1"/>
          <p:nvPr/>
        </p:nvSpPr>
        <p:spPr>
          <a:xfrm>
            <a:off x="74611" y="666705"/>
            <a:ext cx="12039601" cy="5524589"/>
          </a:xfrm>
          <a:prstGeom prst="rect">
            <a:avLst/>
          </a:prstGeom>
          <a:noFill/>
        </p:spPr>
        <p:txBody>
          <a:bodyPr wrap="square">
            <a:spAutoFit/>
          </a:bodyPr>
          <a:lstStyle/>
          <a:p>
            <a:pPr algn="l"/>
            <a:r>
              <a:rPr lang="en-US" sz="4000" b="1" i="1" u="sng" dirty="0">
                <a:effectLst/>
                <a:latin typeface="Maiandra GD" panose="020E0502030308020204" pitchFamily="34" charset="0"/>
              </a:rPr>
              <a:t>Purpose of Writing this Gospel </a:t>
            </a:r>
            <a:r>
              <a:rPr lang="en-US" sz="4000" b="1" i="1" dirty="0">
                <a:effectLst/>
                <a:latin typeface="Maiandra GD" panose="020E0502030308020204" pitchFamily="34" charset="0"/>
              </a:rPr>
              <a:t> </a:t>
            </a:r>
            <a:r>
              <a:rPr lang="en-US" sz="3600" b="1" i="1" dirty="0">
                <a:effectLst/>
                <a:latin typeface="Maiandra GD" panose="020E0502030308020204" pitchFamily="34" charset="0"/>
              </a:rPr>
              <a:t>(John 20:30-31)</a:t>
            </a:r>
            <a:endParaRPr lang="en-US" sz="4000" b="1" i="1" u="sng" dirty="0">
              <a:effectLst/>
              <a:latin typeface="Maiandra GD" panose="020E0502030308020204" pitchFamily="34" charset="0"/>
            </a:endParaRPr>
          </a:p>
          <a:p>
            <a:pPr algn="l"/>
            <a:endParaRPr lang="en-US" sz="2000" b="1" dirty="0">
              <a:effectLst/>
              <a:latin typeface="Maiandra GD" panose="020E0502030308020204" pitchFamily="34" charset="0"/>
            </a:endParaRPr>
          </a:p>
          <a:p>
            <a:pPr algn="l"/>
            <a:r>
              <a:rPr lang="en-US" sz="3700" b="1" baseline="30000" dirty="0">
                <a:effectLst/>
                <a:latin typeface="Maiandra GD" panose="020E0502030308020204" pitchFamily="34" charset="0"/>
              </a:rPr>
              <a:t>30 </a:t>
            </a:r>
            <a:r>
              <a:rPr lang="en-US" sz="3700" b="1" dirty="0">
                <a:effectLst/>
                <a:latin typeface="Maiandra GD" panose="020E0502030308020204" pitchFamily="34" charset="0"/>
              </a:rPr>
              <a:t>There are also many other signs (attesting miracles) that Jesus performed in the presence of the disciples, which are not written in this book; </a:t>
            </a:r>
            <a:r>
              <a:rPr lang="en-US" sz="3700" b="1" baseline="30000" dirty="0">
                <a:effectLst/>
                <a:latin typeface="Maiandra GD" panose="020E0502030308020204" pitchFamily="34" charset="0"/>
              </a:rPr>
              <a:t>31 </a:t>
            </a:r>
            <a:r>
              <a:rPr lang="en-US" sz="3700" b="1" dirty="0">
                <a:effectLst/>
                <a:latin typeface="Maiandra GD" panose="020E0502030308020204" pitchFamily="34" charset="0"/>
              </a:rPr>
              <a:t>but these have been written so that you may believe [with a deep, abiding trust][trust in, cling to, rely on] that Jesus is the Christ (the Messiah, the Anointed), the Son of God; and that by believing [and trusting in and relying on Him] you may have life in His name.</a:t>
            </a:r>
          </a:p>
        </p:txBody>
      </p:sp>
    </p:spTree>
    <p:extLst>
      <p:ext uri="{BB962C8B-B14F-4D97-AF65-F5344CB8AC3E}">
        <p14:creationId xmlns:p14="http://schemas.microsoft.com/office/powerpoint/2010/main" val="548802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44C4261-5810-4F97-93ED-DD89817B4926}"/>
              </a:ext>
            </a:extLst>
          </p:cNvPr>
          <p:cNvSpPr/>
          <p:nvPr/>
        </p:nvSpPr>
        <p:spPr>
          <a:xfrm>
            <a:off x="74612" y="1105287"/>
            <a:ext cx="12039600" cy="4647426"/>
          </a:xfrm>
          <a:prstGeom prst="rect">
            <a:avLst/>
          </a:prstGeom>
        </p:spPr>
        <p:txBody>
          <a:bodyPr wrap="square">
            <a:spAutoFit/>
          </a:bodyPr>
          <a:lstStyle/>
          <a:p>
            <a:r>
              <a:rPr lang="en-US" sz="3700" b="1" dirty="0">
                <a:latin typeface="Maiandra GD" panose="020E0502030308020204" pitchFamily="34" charset="0"/>
              </a:rPr>
              <a:t>If there’s no resurrection, there’s no living Christ. And face it—if there’s no resurrection for Christ, everything we’ve told you is smoke and mirrors, and everything you’ve staked your life on is smoke and mirrors. Not only that, but we would be guilty of telling a string of barefaced lies about God, all these affidavits we passed on to you verifying that God raised up Christ—sheer fabrications, if there’s no resurrection</a:t>
            </a:r>
          </a:p>
        </p:txBody>
      </p:sp>
    </p:spTree>
    <p:extLst>
      <p:ext uri="{BB962C8B-B14F-4D97-AF65-F5344CB8AC3E}">
        <p14:creationId xmlns:p14="http://schemas.microsoft.com/office/powerpoint/2010/main" val="3111555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EF2A17F-AF1D-41AE-A8FD-BB90E034DC4F}"/>
              </a:ext>
            </a:extLst>
          </p:cNvPr>
          <p:cNvSpPr/>
          <p:nvPr/>
        </p:nvSpPr>
        <p:spPr>
          <a:xfrm>
            <a:off x="74612" y="820593"/>
            <a:ext cx="12039600" cy="5216813"/>
          </a:xfrm>
          <a:prstGeom prst="rect">
            <a:avLst/>
          </a:prstGeom>
        </p:spPr>
        <p:txBody>
          <a:bodyPr wrap="square">
            <a:spAutoFit/>
          </a:bodyPr>
          <a:lstStyle/>
          <a:p>
            <a:r>
              <a:rPr lang="en-US" sz="3700" b="1" baseline="30000" dirty="0">
                <a:latin typeface="Maiandra GD" panose="020E0502030308020204" pitchFamily="34" charset="0"/>
              </a:rPr>
              <a:t>16-20 </a:t>
            </a:r>
            <a:r>
              <a:rPr lang="en-US" sz="3700" b="1" dirty="0">
                <a:latin typeface="Maiandra GD" panose="020E0502030308020204" pitchFamily="34" charset="0"/>
              </a:rPr>
              <a:t>If corpses can’t be raised, then Christ wasn’t, because he was indeed dead. And if Christ wasn’t raised, then all you’re doing is wandering about in the dark, as lost as ever. It’s even worse for those who died hoping in Christ and resurrection, because they’re already in their graves. If all we get out of Christ is a little inspiration for a few short years, we’re a pretty sorry lot. But the truth is that Christ has been raised up, the first in a long legacy of those who are going to leave the cemeteries.</a:t>
            </a:r>
          </a:p>
        </p:txBody>
      </p:sp>
    </p:spTree>
    <p:extLst>
      <p:ext uri="{BB962C8B-B14F-4D97-AF65-F5344CB8AC3E}">
        <p14:creationId xmlns:p14="http://schemas.microsoft.com/office/powerpoint/2010/main" val="34259779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60CBBEF7-AE35-464A-9312-CC070540C69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2413"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38525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17000">
              <a:srgbClr val="993366"/>
            </a:gs>
            <a:gs pos="72000">
              <a:srgbClr val="800080"/>
            </a:gs>
            <a:gs pos="100000">
              <a:srgbClr val="660066"/>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0" name="Subtitle 1">
            <a:extLst>
              <a:ext uri="{FF2B5EF4-FFF2-40B4-BE49-F238E27FC236}">
                <a16:creationId xmlns:a16="http://schemas.microsoft.com/office/drawing/2014/main" id="{7A48F363-19BE-24FF-9F02-3CED64041221}"/>
              </a:ext>
            </a:extLst>
          </p:cNvPr>
          <p:cNvSpPr>
            <a:spLocks noGrp="1"/>
          </p:cNvSpPr>
          <p:nvPr/>
        </p:nvSpPr>
        <p:spPr>
          <a:xfrm>
            <a:off x="0" y="4139532"/>
            <a:ext cx="12188825" cy="2566068"/>
          </a:xfrm>
          <a:prstGeom prst="rect">
            <a:avLst/>
          </a:prstGeom>
        </p:spPr>
        <p:txBody>
          <a:bodyPr vert="horz" lIns="121931" tIns="60965" rIns="121931" bIns="60965" rtlCol="0">
            <a:normAutofit/>
          </a:bodyPr>
          <a:ls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a:lstStyle>
          <a:p>
            <a:pPr marL="0" marR="0" lvl="0" indent="0" algn="ctr" defTabSz="1218987" rtl="0" eaLnBrk="1" fontAlgn="auto" latinLnBrk="0" hangingPunct="1">
              <a:lnSpc>
                <a:spcPct val="150000"/>
              </a:lnSpc>
              <a:spcBef>
                <a:spcPts val="0"/>
              </a:spcBef>
              <a:spcAft>
                <a:spcPts val="0"/>
              </a:spcAft>
              <a:buClrTx/>
              <a:buSzTx/>
              <a:buFontTx/>
              <a:buNone/>
              <a:tabLst/>
              <a:defRPr/>
            </a:pPr>
            <a:r>
              <a:rPr kumimoji="0" lang="en-US" sz="3201" b="1" i="0"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Today’s Scripture:</a:t>
            </a:r>
          </a:p>
          <a:p>
            <a:pPr marL="0" marR="0" lvl="0" indent="0" algn="ctr" defTabSz="1218987" rtl="0" eaLnBrk="1" fontAlgn="auto" latinLnBrk="0" hangingPunct="1">
              <a:lnSpc>
                <a:spcPct val="150000"/>
              </a:lnSpc>
              <a:spcBef>
                <a:spcPts val="0"/>
              </a:spcBef>
              <a:spcAft>
                <a:spcPts val="0"/>
              </a:spcAft>
              <a:buClrTx/>
              <a:buSzTx/>
              <a:buFontTx/>
              <a:buNone/>
              <a:tabLst/>
              <a:defRPr/>
            </a:pPr>
            <a:r>
              <a:rPr kumimoji="0" lang="en-US" sz="3601" b="1" i="0"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 John </a:t>
            </a:r>
            <a:r>
              <a:rPr lang="en-US" sz="3601" b="1" dirty="0">
                <a:solidFill>
                  <a:prstClr val="white"/>
                </a:solidFill>
                <a:latin typeface="Maiandra GD" panose="020E0502030308020204" pitchFamily="34" charset="0"/>
              </a:rPr>
              <a:t>20 and Luke 23 - </a:t>
            </a:r>
            <a:r>
              <a:rPr lang="en-US" sz="3601" b="1" i="1" dirty="0">
                <a:solidFill>
                  <a:prstClr val="white"/>
                </a:solidFill>
                <a:latin typeface="Maiandra GD" panose="020E0502030308020204" pitchFamily="34" charset="0"/>
              </a:rPr>
              <a:t>Selected Verses</a:t>
            </a:r>
            <a:r>
              <a:rPr kumimoji="0" lang="en-US" sz="3601" b="1" i="0"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 |</a:t>
            </a:r>
            <a:endParaRPr kumimoji="0" lang="en-US" sz="3400" b="1" i="0" u="none" strike="noStrike" kern="1200" cap="none" spc="0" normalizeH="0" baseline="0" noProof="0" dirty="0">
              <a:ln>
                <a:noFill/>
              </a:ln>
              <a:solidFill>
                <a:prstClr val="white"/>
              </a:solidFill>
              <a:effectLst/>
              <a:uLnTx/>
              <a:uFillTx/>
              <a:latin typeface="Maiandra GD" panose="020E0502030308020204" pitchFamily="34" charset="0"/>
              <a:ea typeface="+mn-ea"/>
              <a:cs typeface="+mn-cs"/>
            </a:endParaRPr>
          </a:p>
          <a:p>
            <a:pPr marL="0" marR="0" lvl="0" indent="0" algn="ctr" defTabSz="1218987" rtl="0" eaLnBrk="1" fontAlgn="auto" latinLnBrk="0" hangingPunct="1">
              <a:lnSpc>
                <a:spcPct val="150000"/>
              </a:lnSpc>
              <a:spcBef>
                <a:spcPts val="0"/>
              </a:spcBef>
              <a:spcAft>
                <a:spcPts val="0"/>
              </a:spcAft>
              <a:buClrTx/>
              <a:buSzTx/>
              <a:buFontTx/>
              <a:buNone/>
              <a:tabLst/>
              <a:defRPr/>
            </a:pPr>
            <a:r>
              <a:rPr kumimoji="0" lang="en-US" sz="3201" b="1" i="1"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 Amplified Bible ~</a:t>
            </a:r>
          </a:p>
        </p:txBody>
      </p:sp>
      <p:grpSp>
        <p:nvGrpSpPr>
          <p:cNvPr id="5" name="Group 4">
            <a:extLst>
              <a:ext uri="{FF2B5EF4-FFF2-40B4-BE49-F238E27FC236}">
                <a16:creationId xmlns:a16="http://schemas.microsoft.com/office/drawing/2014/main" id="{6AF7285F-93E0-E09A-3DF7-D946BBCB3092}"/>
              </a:ext>
            </a:extLst>
          </p:cNvPr>
          <p:cNvGrpSpPr/>
          <p:nvPr/>
        </p:nvGrpSpPr>
        <p:grpSpPr>
          <a:xfrm>
            <a:off x="-1588" y="2057400"/>
            <a:ext cx="12115782" cy="1782026"/>
            <a:chOff x="919903" y="1752600"/>
            <a:chExt cx="10287000" cy="1782026"/>
          </a:xfrm>
        </p:grpSpPr>
        <p:sp>
          <p:nvSpPr>
            <p:cNvPr id="2" name="TextBox 1">
              <a:extLst>
                <a:ext uri="{FF2B5EF4-FFF2-40B4-BE49-F238E27FC236}">
                  <a16:creationId xmlns:a16="http://schemas.microsoft.com/office/drawing/2014/main" id="{F4315238-42E0-4969-3603-06C0BC29D84A}"/>
                </a:ext>
              </a:extLst>
            </p:cNvPr>
            <p:cNvSpPr txBox="1"/>
            <p:nvPr/>
          </p:nvSpPr>
          <p:spPr>
            <a:xfrm>
              <a:off x="919903" y="1752600"/>
              <a:ext cx="10287000" cy="1782026"/>
            </a:xfrm>
            <a:prstGeom prst="rect">
              <a:avLst/>
            </a:prstGeom>
            <a:noFill/>
          </p:spPr>
          <p:txBody>
            <a:bodyPr wrap="square" rtlCol="0">
              <a:spAutoFit/>
            </a:bodyPr>
            <a:lstStyle/>
            <a:p>
              <a:pPr marL="0" marR="0" lvl="0" indent="0" algn="ctr" defTabSz="1218987" rtl="0" eaLnBrk="1" fontAlgn="auto" latinLnBrk="0" hangingPunct="1">
                <a:lnSpc>
                  <a:spcPct val="9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rPr>
                <a:t>Easter: I Can Face Tomorrow</a:t>
              </a:r>
              <a:r>
                <a:rPr lang="en-US" sz="4800" b="1" dirty="0">
                  <a:solidFill>
                    <a:prstClr val="white"/>
                  </a:solidFill>
                  <a:latin typeface="Californian FB" panose="0207040306080B030204" pitchFamily="18" charset="0"/>
                </a:rPr>
                <a:t>!</a:t>
              </a:r>
              <a:endParaRPr kumimoji="0" lang="en-US" sz="32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a:p>
              <a:pPr marL="0" marR="0" lvl="0" indent="0" algn="ctr" defTabSz="1218987" rtl="0" eaLnBrk="1" fontAlgn="auto" latinLnBrk="0" hangingPunct="1">
                <a:lnSpc>
                  <a:spcPct val="90000"/>
                </a:lnSpc>
                <a:spcBef>
                  <a:spcPts val="0"/>
                </a:spcBef>
                <a:spcAft>
                  <a:spcPts val="0"/>
                </a:spcAft>
                <a:buClrTx/>
                <a:buSzTx/>
                <a:buFontTx/>
                <a:buNone/>
                <a:tabLst/>
                <a:defRPr/>
              </a:pPr>
              <a:endParaRPr kumimoji="0" lang="en-US" sz="14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a:p>
              <a:pPr marL="0" marR="0" lvl="0" indent="0" algn="ctr" defTabSz="1218987" rtl="0" eaLnBrk="1" fontAlgn="auto" latinLnBrk="0" hangingPunct="1">
                <a:lnSpc>
                  <a:spcPct val="90000"/>
                </a:lnSpc>
                <a:spcBef>
                  <a:spcPts val="0"/>
                </a:spcBef>
                <a:spcAft>
                  <a:spcPts val="0"/>
                </a:spcAft>
                <a:buClrTx/>
                <a:buSzTx/>
                <a:buFontTx/>
                <a:buNone/>
                <a:tabLst/>
                <a:defRPr/>
              </a:pPr>
              <a:endParaRPr kumimoji="0" lang="en-US" sz="28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a:p>
              <a:pPr marL="0" marR="0" lvl="0" indent="0" algn="ctr" defTabSz="1218987" rtl="0" eaLnBrk="1" fontAlgn="auto" latinLnBrk="0" hangingPunct="1">
                <a:lnSpc>
                  <a:spcPct val="9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rPr>
                <a:t>2024: Living a Life of Grace</a:t>
              </a:r>
              <a:endParaRPr kumimoji="0" lang="en-US" sz="40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p:txBody>
        </p:sp>
        <p:cxnSp>
          <p:nvCxnSpPr>
            <p:cNvPr id="4" name="Straight Connector 3">
              <a:extLst>
                <a:ext uri="{FF2B5EF4-FFF2-40B4-BE49-F238E27FC236}">
                  <a16:creationId xmlns:a16="http://schemas.microsoft.com/office/drawing/2014/main" id="{1F910858-3F41-9EC7-3E1A-73303E01B382}"/>
                </a:ext>
              </a:extLst>
            </p:cNvPr>
            <p:cNvCxnSpPr>
              <a:cxnSpLocks/>
            </p:cNvCxnSpPr>
            <p:nvPr/>
          </p:nvCxnSpPr>
          <p:spPr>
            <a:xfrm>
              <a:off x="1275734" y="2743200"/>
              <a:ext cx="9575335" cy="0"/>
            </a:xfrm>
            <a:prstGeom prst="line">
              <a:avLst/>
            </a:prstGeom>
            <a:ln w="57150">
              <a:solidFill>
                <a:schemeClr val="accent1">
                  <a:lumMod val="50000"/>
                </a:schemeClr>
              </a:solidFill>
            </a:ln>
          </p:spPr>
          <p:style>
            <a:lnRef idx="3">
              <a:schemeClr val="accent4"/>
            </a:lnRef>
            <a:fillRef idx="0">
              <a:schemeClr val="accent4"/>
            </a:fillRef>
            <a:effectRef idx="2">
              <a:schemeClr val="accent4"/>
            </a:effectRef>
            <a:fontRef idx="minor">
              <a:schemeClr val="tx1"/>
            </a:fontRef>
          </p:style>
        </p:cxnSp>
      </p:grpSp>
    </p:spTree>
    <p:extLst>
      <p:ext uri="{BB962C8B-B14F-4D97-AF65-F5344CB8AC3E}">
        <p14:creationId xmlns:p14="http://schemas.microsoft.com/office/powerpoint/2010/main" val="386981112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6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35318198-E907-2D90-0CFC-B92D0C876AAB}"/>
              </a:ext>
            </a:extLst>
          </p:cNvPr>
          <p:cNvGrpSpPr/>
          <p:nvPr/>
        </p:nvGrpSpPr>
        <p:grpSpPr>
          <a:xfrm>
            <a:off x="79251" y="561548"/>
            <a:ext cx="12030322" cy="5734903"/>
            <a:chOff x="79251" y="397401"/>
            <a:chExt cx="12030322" cy="5734903"/>
          </a:xfrm>
        </p:grpSpPr>
        <p:sp>
          <p:nvSpPr>
            <p:cNvPr id="3" name="TextBox 2">
              <a:extLst>
                <a:ext uri="{FF2B5EF4-FFF2-40B4-BE49-F238E27FC236}">
                  <a16:creationId xmlns:a16="http://schemas.microsoft.com/office/drawing/2014/main" id="{B7AD3309-EC6A-47AB-8DAE-BA35E41844D8}"/>
                </a:ext>
              </a:extLst>
            </p:cNvPr>
            <p:cNvSpPr txBox="1"/>
            <p:nvPr/>
          </p:nvSpPr>
          <p:spPr>
            <a:xfrm>
              <a:off x="79251" y="1105287"/>
              <a:ext cx="12030322" cy="5027017"/>
            </a:xfrm>
            <a:prstGeom prst="rect">
              <a:avLst/>
            </a:prstGeom>
            <a:noFill/>
          </p:spPr>
          <p:txBody>
            <a:bodyPr wrap="square">
              <a:spAutoFit/>
            </a:bodyPr>
            <a:lstStyle/>
            <a:p>
              <a:endParaRPr lang="en-US" sz="2000" b="1" baseline="30000" dirty="0">
                <a:effectLst/>
                <a:latin typeface="Maiandra GD" panose="020E0502030308020204" pitchFamily="34" charset="0"/>
              </a:endParaRPr>
            </a:p>
            <a:p>
              <a:r>
                <a:rPr lang="en-US" sz="3700" b="1" baseline="30000" dirty="0">
                  <a:effectLst/>
                  <a:latin typeface="Maiandra GD" panose="020E0502030308020204" pitchFamily="34" charset="0"/>
                </a:rPr>
                <a:t>39 </a:t>
              </a:r>
              <a:r>
                <a:rPr lang="en-US" sz="3700" b="1" dirty="0">
                  <a:effectLst/>
                  <a:latin typeface="Maiandra GD" panose="020E0502030308020204" pitchFamily="34" charset="0"/>
                </a:rPr>
                <a:t>One of the criminals who had been hanged [on a cross beside Him] kept hurling abuse at Him, saying, “Are You not the Christ? Save Yourself and us [from death]!” </a:t>
              </a:r>
              <a:r>
                <a:rPr lang="en-US" sz="3700" b="1" baseline="30000" dirty="0">
                  <a:effectLst/>
                  <a:latin typeface="Maiandra GD" panose="020E0502030308020204" pitchFamily="34" charset="0"/>
                </a:rPr>
                <a:t>40 </a:t>
              </a:r>
              <a:r>
                <a:rPr lang="en-US" sz="3700" b="1" dirty="0">
                  <a:effectLst/>
                  <a:latin typeface="Maiandra GD" panose="020E0502030308020204" pitchFamily="34" charset="0"/>
                </a:rPr>
                <a:t>But the other one rebuked him, saying, “Do you not even fear God, since you are under the same sentence of condemnation? </a:t>
              </a:r>
              <a:r>
                <a:rPr lang="en-US" sz="3700" b="1" baseline="30000" dirty="0">
                  <a:effectLst/>
                  <a:latin typeface="Maiandra GD" panose="020E0502030308020204" pitchFamily="34" charset="0"/>
                </a:rPr>
                <a:t>41 </a:t>
              </a:r>
              <a:r>
                <a:rPr lang="en-US" sz="3700" b="1" dirty="0">
                  <a:effectLst/>
                  <a:latin typeface="Maiandra GD" panose="020E0502030308020204" pitchFamily="34" charset="0"/>
                </a:rPr>
                <a:t>We are suffering justly, because we are getting what we deserve for what we have done; but this Man has done nothing wrong.”</a:t>
              </a:r>
            </a:p>
          </p:txBody>
        </p:sp>
        <p:sp>
          <p:nvSpPr>
            <p:cNvPr id="5" name="TextBox 4">
              <a:extLst>
                <a:ext uri="{FF2B5EF4-FFF2-40B4-BE49-F238E27FC236}">
                  <a16:creationId xmlns:a16="http://schemas.microsoft.com/office/drawing/2014/main" id="{4E173541-BD3E-4820-8ED9-BF003B73D4E5}"/>
                </a:ext>
              </a:extLst>
            </p:cNvPr>
            <p:cNvSpPr txBox="1"/>
            <p:nvPr/>
          </p:nvSpPr>
          <p:spPr>
            <a:xfrm>
              <a:off x="80711" y="397401"/>
              <a:ext cx="3505200" cy="707886"/>
            </a:xfrm>
            <a:prstGeom prst="rect">
              <a:avLst/>
            </a:prstGeom>
            <a:noFill/>
          </p:spPr>
          <p:txBody>
            <a:bodyPr wrap="square">
              <a:spAutoFit/>
            </a:bodyPr>
            <a:lstStyle/>
            <a:p>
              <a:r>
                <a:rPr lang="en-US" sz="4000" b="1" i="1" u="sng" dirty="0">
                  <a:latin typeface="Maiandra GD" panose="020E0502030308020204" pitchFamily="34" charset="0"/>
                </a:rPr>
                <a:t>Luke 23:39-43</a:t>
              </a:r>
            </a:p>
          </p:txBody>
        </p:sp>
      </p:grpSp>
    </p:spTree>
    <p:extLst>
      <p:ext uri="{BB962C8B-B14F-4D97-AF65-F5344CB8AC3E}">
        <p14:creationId xmlns:p14="http://schemas.microsoft.com/office/powerpoint/2010/main" val="3017141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7771DEC-A0C6-4202-8A21-7090C85D41CB}"/>
              </a:ext>
            </a:extLst>
          </p:cNvPr>
          <p:cNvSpPr txBox="1"/>
          <p:nvPr/>
        </p:nvSpPr>
        <p:spPr>
          <a:xfrm>
            <a:off x="74612" y="2244060"/>
            <a:ext cx="12039600" cy="2369880"/>
          </a:xfrm>
          <a:prstGeom prst="rect">
            <a:avLst/>
          </a:prstGeom>
          <a:noFill/>
        </p:spPr>
        <p:txBody>
          <a:bodyPr wrap="square">
            <a:spAutoFit/>
          </a:bodyPr>
          <a:lstStyle/>
          <a:p>
            <a:r>
              <a:rPr lang="en-US" sz="3700" b="1" baseline="30000" dirty="0">
                <a:effectLst/>
                <a:latin typeface="Maiandra GD" panose="020E0502030308020204" pitchFamily="34" charset="0"/>
              </a:rPr>
              <a:t>42 </a:t>
            </a:r>
            <a:r>
              <a:rPr lang="en-US" sz="3700" b="1" dirty="0">
                <a:effectLst/>
                <a:latin typeface="Maiandra GD" panose="020E0502030308020204" pitchFamily="34" charset="0"/>
              </a:rPr>
              <a:t>And he was saying, “Jesus, [please] remember me when You come into Your kingdom!” </a:t>
            </a:r>
            <a:r>
              <a:rPr lang="en-US" sz="3700" b="1" baseline="30000" dirty="0">
                <a:effectLst/>
                <a:latin typeface="Maiandra GD" panose="020E0502030308020204" pitchFamily="34" charset="0"/>
              </a:rPr>
              <a:t>43 </a:t>
            </a:r>
            <a:r>
              <a:rPr lang="en-US" sz="3700" b="1" dirty="0">
                <a:effectLst/>
                <a:latin typeface="Maiandra GD" panose="020E0502030308020204" pitchFamily="34" charset="0"/>
              </a:rPr>
              <a:t>Jesus said to him, </a:t>
            </a:r>
          </a:p>
          <a:p>
            <a:r>
              <a:rPr lang="en-US" sz="3700" b="1" dirty="0">
                <a:effectLst/>
                <a:latin typeface="Maiandra GD" panose="020E0502030308020204" pitchFamily="34" charset="0"/>
              </a:rPr>
              <a:t>“I assure you and most solemnly say to you, today you will be with Me in Paradise.</a:t>
            </a:r>
            <a:endParaRPr lang="en-US" sz="3700" b="1" dirty="0">
              <a:latin typeface="Maiandra GD" panose="020E0502030308020204" pitchFamily="34" charset="0"/>
            </a:endParaRPr>
          </a:p>
        </p:txBody>
      </p:sp>
    </p:spTree>
    <p:extLst>
      <p:ext uri="{BB962C8B-B14F-4D97-AF65-F5344CB8AC3E}">
        <p14:creationId xmlns:p14="http://schemas.microsoft.com/office/powerpoint/2010/main" val="1304166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0CB77040-01B2-9C39-8F96-FE9F93FAB607}"/>
              </a:ext>
            </a:extLst>
          </p:cNvPr>
          <p:cNvGrpSpPr/>
          <p:nvPr/>
        </p:nvGrpSpPr>
        <p:grpSpPr>
          <a:xfrm>
            <a:off x="37305" y="2072218"/>
            <a:ext cx="12114213" cy="2713563"/>
            <a:chOff x="74611" y="533400"/>
            <a:chExt cx="12114213" cy="2713563"/>
          </a:xfrm>
        </p:grpSpPr>
        <p:sp>
          <p:nvSpPr>
            <p:cNvPr id="3" name="TextBox 2">
              <a:extLst>
                <a:ext uri="{FF2B5EF4-FFF2-40B4-BE49-F238E27FC236}">
                  <a16:creationId xmlns:a16="http://schemas.microsoft.com/office/drawing/2014/main" id="{ABC008D0-F7B4-4AAC-ABB6-AFF6C03BB78C}"/>
                </a:ext>
              </a:extLst>
            </p:cNvPr>
            <p:cNvSpPr txBox="1"/>
            <p:nvPr/>
          </p:nvSpPr>
          <p:spPr>
            <a:xfrm>
              <a:off x="74611" y="1241286"/>
              <a:ext cx="12114213" cy="2005677"/>
            </a:xfrm>
            <a:prstGeom prst="rect">
              <a:avLst/>
            </a:prstGeom>
            <a:noFill/>
          </p:spPr>
          <p:txBody>
            <a:bodyPr wrap="square">
              <a:spAutoFit/>
            </a:bodyPr>
            <a:lstStyle/>
            <a:p>
              <a:endParaRPr lang="en-US" sz="2000" b="1" baseline="30000" dirty="0">
                <a:effectLst/>
                <a:latin typeface="Maiandra GD" panose="020E0502030308020204" pitchFamily="34" charset="0"/>
              </a:endParaRPr>
            </a:p>
            <a:p>
              <a:r>
                <a:rPr lang="en-US" sz="3700" b="1" baseline="30000" dirty="0">
                  <a:effectLst/>
                  <a:latin typeface="Maiandra GD" panose="020E0502030308020204" pitchFamily="34" charset="0"/>
                </a:rPr>
                <a:t>30 </a:t>
              </a:r>
              <a:r>
                <a:rPr lang="en-US" sz="3700" b="1" dirty="0">
                  <a:effectLst/>
                  <a:latin typeface="Maiandra GD" panose="020E0502030308020204" pitchFamily="34" charset="0"/>
                </a:rPr>
                <a:t>When Jesus had received the sour wine, He said, “It is finished!” And He bowed His head and [voluntarily] gave up His spirit.</a:t>
              </a:r>
            </a:p>
          </p:txBody>
        </p:sp>
        <p:sp>
          <p:nvSpPr>
            <p:cNvPr id="2" name="TextBox 1">
              <a:extLst>
                <a:ext uri="{FF2B5EF4-FFF2-40B4-BE49-F238E27FC236}">
                  <a16:creationId xmlns:a16="http://schemas.microsoft.com/office/drawing/2014/main" id="{D83A0502-C7E3-9BA4-6F62-720FBEB8524C}"/>
                </a:ext>
              </a:extLst>
            </p:cNvPr>
            <p:cNvSpPr txBox="1"/>
            <p:nvPr/>
          </p:nvSpPr>
          <p:spPr>
            <a:xfrm>
              <a:off x="74611" y="533400"/>
              <a:ext cx="3505200" cy="707886"/>
            </a:xfrm>
            <a:prstGeom prst="rect">
              <a:avLst/>
            </a:prstGeom>
            <a:noFill/>
          </p:spPr>
          <p:txBody>
            <a:bodyPr wrap="square">
              <a:spAutoFit/>
            </a:bodyPr>
            <a:lstStyle/>
            <a:p>
              <a:r>
                <a:rPr lang="en-US" sz="4000" b="1" i="1" u="sng" dirty="0">
                  <a:latin typeface="Maiandra GD" panose="020E0502030308020204" pitchFamily="34" charset="0"/>
                </a:rPr>
                <a:t>John 19:30</a:t>
              </a:r>
            </a:p>
          </p:txBody>
        </p:sp>
      </p:grpSp>
    </p:spTree>
    <p:extLst>
      <p:ext uri="{BB962C8B-B14F-4D97-AF65-F5344CB8AC3E}">
        <p14:creationId xmlns:p14="http://schemas.microsoft.com/office/powerpoint/2010/main" val="7264656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6D4F1E2-35A9-445A-A970-BEDD8E727568}"/>
              </a:ext>
            </a:extLst>
          </p:cNvPr>
          <p:cNvSpPr txBox="1"/>
          <p:nvPr/>
        </p:nvSpPr>
        <p:spPr>
          <a:xfrm>
            <a:off x="74612" y="382012"/>
            <a:ext cx="12039600" cy="6093976"/>
          </a:xfrm>
          <a:prstGeom prst="rect">
            <a:avLst/>
          </a:prstGeom>
          <a:noFill/>
        </p:spPr>
        <p:txBody>
          <a:bodyPr wrap="square">
            <a:spAutoFit/>
          </a:bodyPr>
          <a:lstStyle/>
          <a:p>
            <a:pPr algn="l"/>
            <a:r>
              <a:rPr lang="en-US" sz="4000" b="1" i="1" u="sng" dirty="0">
                <a:effectLst/>
                <a:latin typeface="Maiandra GD" panose="020E0502030308020204" pitchFamily="34" charset="0"/>
              </a:rPr>
              <a:t>The Empty Tomb </a:t>
            </a:r>
            <a:r>
              <a:rPr lang="en-US" sz="4000" b="1" i="1" dirty="0">
                <a:effectLst/>
                <a:latin typeface="Maiandra GD" panose="020E0502030308020204" pitchFamily="34" charset="0"/>
              </a:rPr>
              <a:t> </a:t>
            </a:r>
            <a:r>
              <a:rPr lang="en-US" sz="3600" b="1" i="1" dirty="0">
                <a:effectLst/>
                <a:latin typeface="Maiandra GD" panose="020E0502030308020204" pitchFamily="34" charset="0"/>
              </a:rPr>
              <a:t>(John 20:1-7)</a:t>
            </a:r>
            <a:endParaRPr lang="en-US" sz="4000" b="1" i="1" u="sng" dirty="0">
              <a:effectLst/>
              <a:latin typeface="Maiandra GD" panose="020E0502030308020204" pitchFamily="34" charset="0"/>
            </a:endParaRPr>
          </a:p>
          <a:p>
            <a:pPr algn="l"/>
            <a:endParaRPr lang="en-US" sz="2000" b="1" dirty="0">
              <a:effectLst/>
              <a:latin typeface="Maiandra GD" panose="020E0502030308020204" pitchFamily="34" charset="0"/>
            </a:endParaRPr>
          </a:p>
          <a:p>
            <a:pPr algn="l"/>
            <a:r>
              <a:rPr lang="en-US" sz="3700" b="1" dirty="0">
                <a:effectLst/>
                <a:latin typeface="Maiandra GD" panose="020E0502030308020204" pitchFamily="34" charset="0"/>
              </a:rPr>
              <a:t>20 Now on the first day of the week Mary Magdalene came to the tomb early, while it was still dark, and saw the stone [already] removed from the [groove across the entrance of the] tomb. </a:t>
            </a:r>
            <a:r>
              <a:rPr lang="en-US" sz="3700" b="1" baseline="30000" dirty="0">
                <a:effectLst/>
                <a:latin typeface="Maiandra GD" panose="020E0502030308020204" pitchFamily="34" charset="0"/>
              </a:rPr>
              <a:t>2 </a:t>
            </a:r>
            <a:r>
              <a:rPr lang="en-US" sz="3700" b="1" dirty="0">
                <a:effectLst/>
                <a:latin typeface="Maiandra GD" panose="020E0502030308020204" pitchFamily="34" charset="0"/>
              </a:rPr>
              <a:t>So she ran and went to Simon Peter and to the other disciple (John), whom Jesus loved (esteemed), and said to them, “They have taken away the Lord out of the tomb, and we do not know where they have laid Him!” </a:t>
            </a:r>
            <a:r>
              <a:rPr lang="en-US" sz="3700" b="1" baseline="30000" dirty="0">
                <a:effectLst/>
                <a:latin typeface="Maiandra GD" panose="020E0502030308020204" pitchFamily="34" charset="0"/>
              </a:rPr>
              <a:t>3 </a:t>
            </a:r>
            <a:r>
              <a:rPr lang="en-US" sz="3700" b="1" dirty="0">
                <a:effectLst/>
                <a:latin typeface="Maiandra GD" panose="020E0502030308020204" pitchFamily="34" charset="0"/>
              </a:rPr>
              <a:t>So Peter and the other disciple left, and they were going to the tomb.</a:t>
            </a:r>
          </a:p>
        </p:txBody>
      </p:sp>
    </p:spTree>
    <p:extLst>
      <p:ext uri="{BB962C8B-B14F-4D97-AF65-F5344CB8AC3E}">
        <p14:creationId xmlns:p14="http://schemas.microsoft.com/office/powerpoint/2010/main" val="3403184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Red Radial 16x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extLst>
    <a:ext uri="{05A4C25C-085E-4340-85A3-A5531E510DB2}">
      <thm15:themeFamily xmlns:thm15="http://schemas.microsoft.com/office/thememl/2012/main" name="TF02804895" id="{68999234-8DFD-4917-9E9A-A1A0AECD5E67}" vid="{F8691E0C-9980-4F34-AB76-18F64CB286D1}"/>
    </a:ext>
  </a:extLst>
</a:theme>
</file>

<file path=ppt/theme/theme2.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 xsi:nil="true"/>
    <ApprovalStatus xmlns="4873beb7-5857-4685-be1f-d57550cc96cc">InProgress</ApprovalStatus>
    <MarketSpecific xmlns="4873beb7-5857-4685-be1f-d57550cc96cc">false</MarketSpecific>
    <LocComments xmlns="4873beb7-5857-4685-be1f-d57550cc96cc" xsi:nil="true"/>
    <ThumbnailAssetId xmlns="4873beb7-5857-4685-be1f-d57550cc96cc" xsi:nil="true"/>
    <PrimaryImageGen xmlns="4873beb7-5857-4685-be1f-d57550cc96cc">false</PrimaryImageGen>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1380992</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This template makes an impression with its bold red background, radial sunburst pattern, and contrasting black title bar. Consider it for your small business or marketing presentation. Or, take advantage of the red color scheme to make a holiday-themed presentation.  Compatible with PowerPoint 2013 and later, this template offers a variety of slide layouts including title slides, bulleted lists, photo with captions, a sample chart, and blank slide, all in a widescreen (16X9) format.
</APDescription>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2011-12-19T18:35:00+00:00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UACurrentWords xmlns="4873beb7-5857-4685-be1f-d57550cc96cc" xsi:nil="true"/>
    <ArtSampleDocs xmlns="4873beb7-5857-4685-be1f-d57550cc96cc" xsi:nil="true"/>
    <UALocRecommendation xmlns="4873beb7-5857-4685-be1f-d57550cc96cc">Localize</UALocRecommendation>
    <Manager xmlns="4873beb7-5857-4685-be1f-d57550cc96cc" xsi:nil="true"/>
    <ShowIn xmlns="4873beb7-5857-4685-be1f-d57550cc96cc">Show everywhere</ShowIn>
    <UANotes xmlns="4873beb7-5857-4685-be1f-d57550cc96cc" xsi:nil="true"/>
    <TemplateStatus xmlns="4873beb7-5857-4685-be1f-d57550cc96cc">Complete</TemplateStatus>
    <InternalTagsTaxHTField0 xmlns="4873beb7-5857-4685-be1f-d57550cc96cc">
      <Terms xmlns="http://schemas.microsoft.com/office/infopath/2007/PartnerControls"/>
    </InternalTagsTaxHTField0>
    <CSXHash xmlns="4873beb7-5857-4685-be1f-d57550cc96cc" xsi:nil="true"/>
    <Downloads xmlns="4873beb7-5857-4685-be1f-d57550cc96cc">0</Downloads>
    <VoteCount xmlns="4873beb7-5857-4685-be1f-d57550cc96cc" xsi:nil="true"/>
    <OOCacheId xmlns="4873beb7-5857-4685-be1f-d57550cc96cc" xsi:nil="true"/>
    <IsDeleted xmlns="4873beb7-5857-4685-be1f-d57550cc96cc">false</IsDeleted>
    <AssetExpire xmlns="4873beb7-5857-4685-be1f-d57550cc96cc">2035-01-01T08:00:00+00:00</AssetExpire>
    <DSATActionTaken xmlns="4873beb7-5857-4685-be1f-d57550cc96cc" xsi:nil="true"/>
    <CSXSubmissionMarket xmlns="4873beb7-5857-4685-be1f-d57550cc96cc" xsi:nil="true"/>
    <TPExecutable xmlns="4873beb7-5857-4685-be1f-d57550cc96cc" xsi:nil="true"/>
    <SubmitterId xmlns="4873beb7-5857-4685-be1f-d57550cc96cc" xsi:nil="true"/>
    <EditorialTags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TP102804893</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725212</LocLastLocAttemptVersionLookup>
    <IsSearchable xmlns="4873beb7-5857-4685-be1f-d57550cc96cc">true</IsSearchable>
    <TemplateTemplateType xmlns="4873beb7-5857-4685-be1f-d57550cc96cc">PowerPoint Presentation Template</TemplateTemplateType>
    <CampaignTagsTaxHTField0 xmlns="4873beb7-5857-4685-be1f-d57550cc96cc">
      <Terms xmlns="http://schemas.microsoft.com/office/infopath/2007/PartnerControls"/>
    </CampaignTagsTaxHTField0>
    <TPNamespace xmlns="4873beb7-5857-4685-be1f-d57550cc96cc" xsi:nil="true"/>
    <TaxCatchAll xmlns="4873beb7-5857-4685-be1f-d57550cc96cc"/>
    <Markets xmlns="4873beb7-5857-4685-be1f-d57550cc96cc"/>
    <UAProjectedTotalWords xmlns="4873beb7-5857-4685-be1f-d57550cc96cc" xsi:nil="true"/>
    <IntlLangReview xmlns="4873beb7-5857-4685-be1f-d57550cc96cc">false</IntlLangReview>
    <OutputCachingOn xmlns="4873beb7-5857-4685-be1f-d57550cc96cc">false</OutputCachingOn>
    <AverageRating xmlns="4873beb7-5857-4685-be1f-d57550cc96cc" xsi:nil="true"/>
    <APAuthor xmlns="4873beb7-5857-4685-be1f-d57550cc96cc">
      <UserInfo>
        <DisplayName>REDMOND\v-vaddu</DisplayName>
        <AccountId>2567</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OriginalRelease xmlns="4873beb7-5857-4685-be1f-d57550cc96cc">14</OriginalRelease>
    <TPLaunchHelpLinkType xmlns="4873beb7-5857-4685-be1f-d57550cc96cc">Template</TPLaunchHelpLinkType>
    <LocalizationTagsTaxHTField0 xmlns="4873beb7-5857-4685-be1f-d57550cc96cc">
      <Terms xmlns="http://schemas.microsoft.com/office/infopath/2007/PartnerControls"/>
    </LocalizationTagsTaxHTField0>
    <LocMarketGroupTiers2 xmlns="4873beb7-5857-4685-be1f-d57550cc96cc" xsi:nil="true"/>
  </documentManagement>
</p:properties>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5076977-ECB7-44C2-A70D-853BB6B41242}">
  <ds:schemaRefs>
    <ds:schemaRef ds:uri="http://schemas.microsoft.com/office/2006/documentManagement/types"/>
    <ds:schemaRef ds:uri="http://purl.org/dc/elements/1.1/"/>
    <ds:schemaRef ds:uri="http://schemas.microsoft.com/office/2006/metadata/properties"/>
    <ds:schemaRef ds:uri="http://schemas.microsoft.com/office/infopath/2007/PartnerControls"/>
    <ds:schemaRef ds:uri="4873beb7-5857-4685-be1f-d57550cc96cc"/>
    <ds:schemaRef ds:uri="http://purl.org/dc/term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0A765CE0-A8A0-42E0-82D2-3F870DB4D5F7}">
  <ds:schemaRefs>
    <ds:schemaRef ds:uri="http://schemas.microsoft.com/sharepoint/v3/contenttype/forms"/>
  </ds:schemaRefs>
</ds:datastoreItem>
</file>

<file path=customXml/itemProps3.xml><?xml version="1.0" encoding="utf-8"?>
<ds:datastoreItem xmlns:ds="http://schemas.openxmlformats.org/officeDocument/2006/customXml" ds:itemID="{41BC18E0-614B-4152-A3EE-8AA2B60C72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Red radial lines presentation (widescreen)</Template>
  <TotalTime>300</TotalTime>
  <Words>1027</Words>
  <Application>Microsoft Office PowerPoint</Application>
  <PresentationFormat>Custom</PresentationFormat>
  <Paragraphs>39</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Californian FB</vt:lpstr>
      <vt:lpstr>Cambria</vt:lpstr>
      <vt:lpstr>Maiandra GD</vt:lpstr>
      <vt:lpstr>Red Radial 16x9</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Joel Flowers</dc:creator>
  <cp:lastModifiedBy>Joe Puetz</cp:lastModifiedBy>
  <cp:revision>25</cp:revision>
  <cp:lastPrinted>2019-03-10T02:19:44Z</cp:lastPrinted>
  <dcterms:created xsi:type="dcterms:W3CDTF">2018-06-24T01:56:20Z</dcterms:created>
  <dcterms:modified xsi:type="dcterms:W3CDTF">2024-03-30T22:09:35Z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